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3"/>
  </p:notesMasterIdLst>
  <p:sldIdLst>
    <p:sldId id="262" r:id="rId6"/>
    <p:sldId id="301" r:id="rId7"/>
    <p:sldId id="302" r:id="rId8"/>
    <p:sldId id="287" r:id="rId9"/>
    <p:sldId id="300" r:id="rId10"/>
    <p:sldId id="289" r:id="rId11"/>
    <p:sldId id="292" r:id="rId12"/>
    <p:sldId id="293" r:id="rId13"/>
    <p:sldId id="296" r:id="rId14"/>
    <p:sldId id="297" r:id="rId15"/>
    <p:sldId id="291" r:id="rId16"/>
    <p:sldId id="290" r:id="rId17"/>
    <p:sldId id="299" r:id="rId18"/>
    <p:sldId id="298" r:id="rId19"/>
    <p:sldId id="303" r:id="rId20"/>
    <p:sldId id="305" r:id="rId21"/>
    <p:sldId id="304" r:id="rId2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C96"/>
    <a:srgbClr val="009740"/>
    <a:srgbClr val="019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26852-3F7E-4B08-950C-32CD72881594}" v="30" dt="2025-11-26T12:20:26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2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sa Lumiaho" userId="24869246-6264-4d3c-bb8a-c7315a82776d" providerId="ADAL" clId="{50477098-363C-46CC-987C-D96A0F58E237}"/>
    <pc:docChg chg="undo custSel addSld delSld modSld sldOrd">
      <pc:chgData name="Kaisa Lumiaho" userId="24869246-6264-4d3c-bb8a-c7315a82776d" providerId="ADAL" clId="{50477098-363C-46CC-987C-D96A0F58E237}" dt="2025-11-26T12:23:05.271" v="1820" actId="20577"/>
      <pc:docMkLst>
        <pc:docMk/>
      </pc:docMkLst>
      <pc:sldChg chg="addSp delSp modSp mod">
        <pc:chgData name="Kaisa Lumiaho" userId="24869246-6264-4d3c-bb8a-c7315a82776d" providerId="ADAL" clId="{50477098-363C-46CC-987C-D96A0F58E237}" dt="2025-11-26T12:16:26.056" v="1726" actId="478"/>
        <pc:sldMkLst>
          <pc:docMk/>
          <pc:sldMk cId="3683193859" sldId="262"/>
        </pc:sldMkLst>
        <pc:spChg chg="mod">
          <ac:chgData name="Kaisa Lumiaho" userId="24869246-6264-4d3c-bb8a-c7315a82776d" providerId="ADAL" clId="{50477098-363C-46CC-987C-D96A0F58E237}" dt="2025-11-26T12:13:17.812" v="1708" actId="27636"/>
          <ac:spMkLst>
            <pc:docMk/>
            <pc:sldMk cId="3683193859" sldId="262"/>
            <ac:spMk id="2" creationId="{CB8D27D9-BA02-D200-AFF1-671FEBF82A74}"/>
          </ac:spMkLst>
        </pc:spChg>
        <pc:picChg chg="add mod">
          <ac:chgData name="Kaisa Lumiaho" userId="24869246-6264-4d3c-bb8a-c7315a82776d" providerId="ADAL" clId="{50477098-363C-46CC-987C-D96A0F58E237}" dt="2025-11-26T12:11:13.953" v="1640" actId="14100"/>
          <ac:picMkLst>
            <pc:docMk/>
            <pc:sldMk cId="3683193859" sldId="262"/>
            <ac:picMk id="4" creationId="{68066B82-954D-AA46-4CED-09C4E7592A2F}"/>
          </ac:picMkLst>
        </pc:picChg>
        <pc:picChg chg="mod ord">
          <ac:chgData name="Kaisa Lumiaho" userId="24869246-6264-4d3c-bb8a-c7315a82776d" providerId="ADAL" clId="{50477098-363C-46CC-987C-D96A0F58E237}" dt="2025-11-26T12:15:51.266" v="1722" actId="166"/>
          <ac:picMkLst>
            <pc:docMk/>
            <pc:sldMk cId="3683193859" sldId="262"/>
            <ac:picMk id="5" creationId="{AC602174-3DDC-DE5A-0833-EB2863C76DA1}"/>
          </ac:picMkLst>
        </pc:picChg>
        <pc:picChg chg="add mod">
          <ac:chgData name="Kaisa Lumiaho" userId="24869246-6264-4d3c-bb8a-c7315a82776d" providerId="ADAL" clId="{50477098-363C-46CC-987C-D96A0F58E237}" dt="2025-11-26T12:14:39.202" v="1713" actId="931"/>
          <ac:picMkLst>
            <pc:docMk/>
            <pc:sldMk cId="3683193859" sldId="262"/>
            <ac:picMk id="7" creationId="{0A664181-7623-625D-25CD-D752F84D087F}"/>
          </ac:picMkLst>
        </pc:picChg>
        <pc:picChg chg="add del mod ord">
          <ac:chgData name="Kaisa Lumiaho" userId="24869246-6264-4d3c-bb8a-c7315a82776d" providerId="ADAL" clId="{50477098-363C-46CC-987C-D96A0F58E237}" dt="2025-11-26T12:16:26.056" v="1726" actId="478"/>
          <ac:picMkLst>
            <pc:docMk/>
            <pc:sldMk cId="3683193859" sldId="262"/>
            <ac:picMk id="9" creationId="{04D3175C-E3B8-E414-6329-AEAEE7F59630}"/>
          </ac:picMkLst>
        </pc:picChg>
      </pc:sldChg>
      <pc:sldChg chg="addSp delSp modSp mod">
        <pc:chgData name="Kaisa Lumiaho" userId="24869246-6264-4d3c-bb8a-c7315a82776d" providerId="ADAL" clId="{50477098-363C-46CC-987C-D96A0F58E237}" dt="2025-11-26T12:10:52.637" v="1634"/>
        <pc:sldMkLst>
          <pc:docMk/>
          <pc:sldMk cId="2946789142" sldId="287"/>
        </pc:sldMkLst>
        <pc:spChg chg="del">
          <ac:chgData name="Kaisa Lumiaho" userId="24869246-6264-4d3c-bb8a-c7315a82776d" providerId="ADAL" clId="{50477098-363C-46CC-987C-D96A0F58E237}" dt="2025-11-26T11:34:10.019" v="12" actId="478"/>
          <ac:spMkLst>
            <pc:docMk/>
            <pc:sldMk cId="2946789142" sldId="287"/>
            <ac:spMk id="14" creationId="{96B0C700-9262-BFFB-B0C7-9AEFF7B6714F}"/>
          </ac:spMkLst>
        </pc:spChg>
        <pc:spChg chg="del">
          <ac:chgData name="Kaisa Lumiaho" userId="24869246-6264-4d3c-bb8a-c7315a82776d" providerId="ADAL" clId="{50477098-363C-46CC-987C-D96A0F58E237}" dt="2025-11-26T11:33:34.781" v="9" actId="478"/>
          <ac:spMkLst>
            <pc:docMk/>
            <pc:sldMk cId="2946789142" sldId="287"/>
            <ac:spMk id="15" creationId="{5F941ABE-DEF1-A561-9560-7E7909CCD38F}"/>
          </ac:spMkLst>
        </pc:spChg>
        <pc:spChg chg="mod">
          <ac:chgData name="Kaisa Lumiaho" userId="24869246-6264-4d3c-bb8a-c7315a82776d" providerId="ADAL" clId="{50477098-363C-46CC-987C-D96A0F58E237}" dt="2025-11-26T11:36:33.298" v="130" actId="1076"/>
          <ac:spMkLst>
            <pc:docMk/>
            <pc:sldMk cId="2946789142" sldId="287"/>
            <ac:spMk id="16" creationId="{30BB4B6E-4F71-9C1D-BF37-EC595AD8C1AB}"/>
          </ac:spMkLst>
        </pc:spChg>
        <pc:spChg chg="mod">
          <ac:chgData name="Kaisa Lumiaho" userId="24869246-6264-4d3c-bb8a-c7315a82776d" providerId="ADAL" clId="{50477098-363C-46CC-987C-D96A0F58E237}" dt="2025-11-26T11:36:36.219" v="131" actId="1076"/>
          <ac:spMkLst>
            <pc:docMk/>
            <pc:sldMk cId="2946789142" sldId="287"/>
            <ac:spMk id="17" creationId="{82221856-3B50-444F-F4C9-E269DAC59020}"/>
          </ac:spMkLst>
        </pc:spChg>
        <pc:spChg chg="del">
          <ac:chgData name="Kaisa Lumiaho" userId="24869246-6264-4d3c-bb8a-c7315a82776d" providerId="ADAL" clId="{50477098-363C-46CC-987C-D96A0F58E237}" dt="2025-11-26T11:34:13.043" v="13" actId="478"/>
          <ac:spMkLst>
            <pc:docMk/>
            <pc:sldMk cId="2946789142" sldId="287"/>
            <ac:spMk id="18" creationId="{7DC1109D-4D1B-4F15-0713-ACFC7C426AAA}"/>
          </ac:spMkLst>
        </pc:spChg>
        <pc:spChg chg="del mod">
          <ac:chgData name="Kaisa Lumiaho" userId="24869246-6264-4d3c-bb8a-c7315a82776d" providerId="ADAL" clId="{50477098-363C-46CC-987C-D96A0F58E237}" dt="2025-11-26T11:33:52.684" v="11" actId="478"/>
          <ac:spMkLst>
            <pc:docMk/>
            <pc:sldMk cId="2946789142" sldId="287"/>
            <ac:spMk id="19" creationId="{9F8C9B1F-7AD1-B12C-73A2-5CB1A2245999}"/>
          </ac:spMkLst>
        </pc:spChg>
        <pc:spChg chg="mod">
          <ac:chgData name="Kaisa Lumiaho" userId="24869246-6264-4d3c-bb8a-c7315a82776d" providerId="ADAL" clId="{50477098-363C-46CC-987C-D96A0F58E237}" dt="2025-11-26T11:34:54.203" v="16" actId="14100"/>
          <ac:spMkLst>
            <pc:docMk/>
            <pc:sldMk cId="2946789142" sldId="287"/>
            <ac:spMk id="22" creationId="{3A60B224-72EC-431B-F5EE-7A1C55ABBAF6}"/>
          </ac:spMkLst>
        </pc:spChg>
        <pc:spChg chg="mod">
          <ac:chgData name="Kaisa Lumiaho" userId="24869246-6264-4d3c-bb8a-c7315a82776d" providerId="ADAL" clId="{50477098-363C-46CC-987C-D96A0F58E237}" dt="2025-11-26T11:36:45.810" v="132" actId="1076"/>
          <ac:spMkLst>
            <pc:docMk/>
            <pc:sldMk cId="2946789142" sldId="287"/>
            <ac:spMk id="23" creationId="{DAFF53CA-C97C-B101-5693-9CC64DEF46C6}"/>
          </ac:spMkLst>
        </pc:spChg>
        <pc:picChg chg="add mod">
          <ac:chgData name="Kaisa Lumiaho" userId="24869246-6264-4d3c-bb8a-c7315a82776d" providerId="ADAL" clId="{50477098-363C-46CC-987C-D96A0F58E237}" dt="2025-11-26T12:10:52.637" v="1634"/>
          <ac:picMkLst>
            <pc:docMk/>
            <pc:sldMk cId="2946789142" sldId="287"/>
            <ac:picMk id="11" creationId="{C58914FA-5197-0CCB-03E6-F3954B46AB75}"/>
          </ac:picMkLst>
        </pc:picChg>
      </pc:sldChg>
      <pc:sldChg chg="addSp modSp mod">
        <pc:chgData name="Kaisa Lumiaho" userId="24869246-6264-4d3c-bb8a-c7315a82776d" providerId="ADAL" clId="{50477098-363C-46CC-987C-D96A0F58E237}" dt="2025-11-26T12:10:44.907" v="1632"/>
        <pc:sldMkLst>
          <pc:docMk/>
          <pc:sldMk cId="3977637978" sldId="289"/>
        </pc:sldMkLst>
        <pc:spChg chg="mod">
          <ac:chgData name="Kaisa Lumiaho" userId="24869246-6264-4d3c-bb8a-c7315a82776d" providerId="ADAL" clId="{50477098-363C-46CC-987C-D96A0F58E237}" dt="2025-11-26T11:39:40.395" v="348" actId="20577"/>
          <ac:spMkLst>
            <pc:docMk/>
            <pc:sldMk cId="3977637978" sldId="289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0:44.907" v="1632"/>
          <ac:picMkLst>
            <pc:docMk/>
            <pc:sldMk cId="3977637978" sldId="289"/>
            <ac:picMk id="2" creationId="{9E245C96-E2B9-034E-6368-09006A5EB940}"/>
          </ac:picMkLst>
        </pc:picChg>
      </pc:sldChg>
      <pc:sldChg chg="addSp modSp ord">
        <pc:chgData name="Kaisa Lumiaho" userId="24869246-6264-4d3c-bb8a-c7315a82776d" providerId="ADAL" clId="{50477098-363C-46CC-987C-D96A0F58E237}" dt="2025-11-26T12:10:33.893" v="1629"/>
        <pc:sldMkLst>
          <pc:docMk/>
          <pc:sldMk cId="3065750860" sldId="290"/>
        </pc:sldMkLst>
        <pc:picChg chg="add mod">
          <ac:chgData name="Kaisa Lumiaho" userId="24869246-6264-4d3c-bb8a-c7315a82776d" providerId="ADAL" clId="{50477098-363C-46CC-987C-D96A0F58E237}" dt="2025-11-26T12:10:33.893" v="1629"/>
          <ac:picMkLst>
            <pc:docMk/>
            <pc:sldMk cId="3065750860" sldId="290"/>
            <ac:picMk id="2" creationId="{47615179-B8C0-C10A-1361-E19733368E0E}"/>
          </ac:picMkLst>
        </pc:picChg>
      </pc:sldChg>
      <pc:sldChg chg="addSp modSp mod ord">
        <pc:chgData name="Kaisa Lumiaho" userId="24869246-6264-4d3c-bb8a-c7315a82776d" providerId="ADAL" clId="{50477098-363C-46CC-987C-D96A0F58E237}" dt="2025-11-26T12:11:37.379" v="1643"/>
        <pc:sldMkLst>
          <pc:docMk/>
          <pc:sldMk cId="1811365361" sldId="291"/>
        </pc:sldMkLst>
        <pc:spChg chg="mod">
          <ac:chgData name="Kaisa Lumiaho" userId="24869246-6264-4d3c-bb8a-c7315a82776d" providerId="ADAL" clId="{50477098-363C-46CC-987C-D96A0F58E237}" dt="2025-11-26T11:44:31.416" v="636" actId="20577"/>
          <ac:spMkLst>
            <pc:docMk/>
            <pc:sldMk cId="1811365361" sldId="291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1:37.379" v="1643"/>
          <ac:picMkLst>
            <pc:docMk/>
            <pc:sldMk cId="1811365361" sldId="291"/>
            <ac:picMk id="2" creationId="{2EA97581-C14C-2D89-A0A0-FB02594D9871}"/>
          </ac:picMkLst>
        </pc:picChg>
      </pc:sldChg>
      <pc:sldChg chg="addSp modSp">
        <pc:chgData name="Kaisa Lumiaho" userId="24869246-6264-4d3c-bb8a-c7315a82776d" providerId="ADAL" clId="{50477098-363C-46CC-987C-D96A0F58E237}" dt="2025-11-26T12:11:24.800" v="1641"/>
        <pc:sldMkLst>
          <pc:docMk/>
          <pc:sldMk cId="2270034344" sldId="292"/>
        </pc:sldMkLst>
        <pc:picChg chg="add mod">
          <ac:chgData name="Kaisa Lumiaho" userId="24869246-6264-4d3c-bb8a-c7315a82776d" providerId="ADAL" clId="{50477098-363C-46CC-987C-D96A0F58E237}" dt="2025-11-26T12:11:24.800" v="1641"/>
          <ac:picMkLst>
            <pc:docMk/>
            <pc:sldMk cId="2270034344" sldId="292"/>
            <ac:picMk id="2" creationId="{CB5230B8-2168-98BA-026C-318A7A984AA3}"/>
          </ac:picMkLst>
        </pc:picChg>
      </pc:sldChg>
      <pc:sldChg chg="addSp modSp">
        <pc:chgData name="Kaisa Lumiaho" userId="24869246-6264-4d3c-bb8a-c7315a82776d" providerId="ADAL" clId="{50477098-363C-46CC-987C-D96A0F58E237}" dt="2025-11-26T12:10:41.542" v="1631"/>
        <pc:sldMkLst>
          <pc:docMk/>
          <pc:sldMk cId="1346641749" sldId="293"/>
        </pc:sldMkLst>
        <pc:picChg chg="add mod">
          <ac:chgData name="Kaisa Lumiaho" userId="24869246-6264-4d3c-bb8a-c7315a82776d" providerId="ADAL" clId="{50477098-363C-46CC-987C-D96A0F58E237}" dt="2025-11-26T12:10:41.542" v="1631"/>
          <ac:picMkLst>
            <pc:docMk/>
            <pc:sldMk cId="1346641749" sldId="293"/>
            <ac:picMk id="2" creationId="{9872296D-9B04-CFA4-B75F-6E68832E9056}"/>
          </ac:picMkLst>
        </pc:picChg>
      </pc:sldChg>
      <pc:sldChg chg="del">
        <pc:chgData name="Kaisa Lumiaho" userId="24869246-6264-4d3c-bb8a-c7315a82776d" providerId="ADAL" clId="{50477098-363C-46CC-987C-D96A0F58E237}" dt="2025-11-26T11:30:28.672" v="0" actId="2696"/>
        <pc:sldMkLst>
          <pc:docMk/>
          <pc:sldMk cId="3866843069" sldId="294"/>
        </pc:sldMkLst>
      </pc:sldChg>
      <pc:sldChg chg="del">
        <pc:chgData name="Kaisa Lumiaho" userId="24869246-6264-4d3c-bb8a-c7315a82776d" providerId="ADAL" clId="{50477098-363C-46CC-987C-D96A0F58E237}" dt="2025-11-26T11:30:32.073" v="1" actId="2696"/>
        <pc:sldMkLst>
          <pc:docMk/>
          <pc:sldMk cId="1641635871" sldId="295"/>
        </pc:sldMkLst>
      </pc:sldChg>
      <pc:sldChg chg="addSp modSp mod">
        <pc:chgData name="Kaisa Lumiaho" userId="24869246-6264-4d3c-bb8a-c7315a82776d" providerId="ADAL" clId="{50477098-363C-46CC-987C-D96A0F58E237}" dt="2025-11-26T12:22:04.456" v="1754" actId="20577"/>
        <pc:sldMkLst>
          <pc:docMk/>
          <pc:sldMk cId="120758081" sldId="296"/>
        </pc:sldMkLst>
        <pc:spChg chg="mod">
          <ac:chgData name="Kaisa Lumiaho" userId="24869246-6264-4d3c-bb8a-c7315a82776d" providerId="ADAL" clId="{50477098-363C-46CC-987C-D96A0F58E237}" dt="2025-11-26T12:22:04.456" v="1754" actId="20577"/>
          <ac:spMkLst>
            <pc:docMk/>
            <pc:sldMk cId="120758081" sldId="296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1:29.736" v="1642"/>
          <ac:picMkLst>
            <pc:docMk/>
            <pc:sldMk cId="120758081" sldId="296"/>
            <ac:picMk id="2" creationId="{5EE22AC2-A5DE-F9D6-FECE-8EE8DC3855C2}"/>
          </ac:picMkLst>
        </pc:picChg>
      </pc:sldChg>
      <pc:sldChg chg="addSp modSp mod">
        <pc:chgData name="Kaisa Lumiaho" userId="24869246-6264-4d3c-bb8a-c7315a82776d" providerId="ADAL" clId="{50477098-363C-46CC-987C-D96A0F58E237}" dt="2025-11-26T12:10:37.667" v="1630"/>
        <pc:sldMkLst>
          <pc:docMk/>
          <pc:sldMk cId="661301878" sldId="297"/>
        </pc:sldMkLst>
        <pc:spChg chg="mod">
          <ac:chgData name="Kaisa Lumiaho" userId="24869246-6264-4d3c-bb8a-c7315a82776d" providerId="ADAL" clId="{50477098-363C-46CC-987C-D96A0F58E237}" dt="2025-11-26T11:43:38.689" v="542" actId="20577"/>
          <ac:spMkLst>
            <pc:docMk/>
            <pc:sldMk cId="661301878" sldId="297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0:37.667" v="1630"/>
          <ac:picMkLst>
            <pc:docMk/>
            <pc:sldMk cId="661301878" sldId="297"/>
            <ac:picMk id="2" creationId="{21F577BC-D4AF-31AE-D261-250A0F121EB1}"/>
          </ac:picMkLst>
        </pc:picChg>
      </pc:sldChg>
      <pc:sldChg chg="addSp modSp mod">
        <pc:chgData name="Kaisa Lumiaho" userId="24869246-6264-4d3c-bb8a-c7315a82776d" providerId="ADAL" clId="{50477098-363C-46CC-987C-D96A0F58E237}" dt="2025-11-26T12:23:05.271" v="1820" actId="20577"/>
        <pc:sldMkLst>
          <pc:docMk/>
          <pc:sldMk cId="986853161" sldId="298"/>
        </pc:sldMkLst>
        <pc:spChg chg="mod">
          <ac:chgData name="Kaisa Lumiaho" userId="24869246-6264-4d3c-bb8a-c7315a82776d" providerId="ADAL" clId="{50477098-363C-46CC-987C-D96A0F58E237}" dt="2025-11-26T12:23:05.271" v="1820" actId="20577"/>
          <ac:spMkLst>
            <pc:docMk/>
            <pc:sldMk cId="986853161" sldId="298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1:46.217" v="1645"/>
          <ac:picMkLst>
            <pc:docMk/>
            <pc:sldMk cId="986853161" sldId="298"/>
            <ac:picMk id="2" creationId="{8AD8A1C4-311B-86CB-21F0-E941A3BE5819}"/>
          </ac:picMkLst>
        </pc:picChg>
      </pc:sldChg>
      <pc:sldChg chg="addSp modSp mod">
        <pc:chgData name="Kaisa Lumiaho" userId="24869246-6264-4d3c-bb8a-c7315a82776d" providerId="ADAL" clId="{50477098-363C-46CC-987C-D96A0F58E237}" dt="2025-11-26T12:11:41.964" v="1644"/>
        <pc:sldMkLst>
          <pc:docMk/>
          <pc:sldMk cId="380837085" sldId="299"/>
        </pc:sldMkLst>
        <pc:spChg chg="mod">
          <ac:chgData name="Kaisa Lumiaho" userId="24869246-6264-4d3c-bb8a-c7315a82776d" providerId="ADAL" clId="{50477098-363C-46CC-987C-D96A0F58E237}" dt="2025-11-26T11:45:38.385" v="736" actId="20577"/>
          <ac:spMkLst>
            <pc:docMk/>
            <pc:sldMk cId="380837085" sldId="299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1:41.964" v="1644"/>
          <ac:picMkLst>
            <pc:docMk/>
            <pc:sldMk cId="380837085" sldId="299"/>
            <ac:picMk id="2" creationId="{3183733B-1FDE-9C49-C411-C7640428EB04}"/>
          </ac:picMkLst>
        </pc:picChg>
      </pc:sldChg>
      <pc:sldChg chg="addSp modSp mod">
        <pc:chgData name="Kaisa Lumiaho" userId="24869246-6264-4d3c-bb8a-c7315a82776d" providerId="ADAL" clId="{50477098-363C-46CC-987C-D96A0F58E237}" dt="2025-11-26T12:10:48.412" v="1633"/>
        <pc:sldMkLst>
          <pc:docMk/>
          <pc:sldMk cId="1968480089" sldId="300"/>
        </pc:sldMkLst>
        <pc:spChg chg="mod">
          <ac:chgData name="Kaisa Lumiaho" userId="24869246-6264-4d3c-bb8a-c7315a82776d" providerId="ADAL" clId="{50477098-363C-46CC-987C-D96A0F58E237}" dt="2025-11-26T11:38:58.559" v="302" actId="20577"/>
          <ac:spMkLst>
            <pc:docMk/>
            <pc:sldMk cId="1968480089" sldId="300"/>
            <ac:spMk id="11" creationId="{2A61DE69-D7DF-B901-C17C-59048E544635}"/>
          </ac:spMkLst>
        </pc:spChg>
        <pc:picChg chg="add mod">
          <ac:chgData name="Kaisa Lumiaho" userId="24869246-6264-4d3c-bb8a-c7315a82776d" providerId="ADAL" clId="{50477098-363C-46CC-987C-D96A0F58E237}" dt="2025-11-26T12:10:48.412" v="1633"/>
          <ac:picMkLst>
            <pc:docMk/>
            <pc:sldMk cId="1968480089" sldId="300"/>
            <ac:picMk id="2" creationId="{D06DBED4-A3A2-6AA6-3B0E-1BF39FD29DF9}"/>
          </ac:picMkLst>
        </pc:picChg>
      </pc:sldChg>
      <pc:sldChg chg="addSp delSp modSp mod">
        <pc:chgData name="Kaisa Lumiaho" userId="24869246-6264-4d3c-bb8a-c7315a82776d" providerId="ADAL" clId="{50477098-363C-46CC-987C-D96A0F58E237}" dt="2025-11-26T12:20:32.222" v="1752" actId="1076"/>
        <pc:sldMkLst>
          <pc:docMk/>
          <pc:sldMk cId="3775494142" sldId="301"/>
        </pc:sldMkLst>
        <pc:spChg chg="mod">
          <ac:chgData name="Kaisa Lumiaho" userId="24869246-6264-4d3c-bb8a-c7315a82776d" providerId="ADAL" clId="{50477098-363C-46CC-987C-D96A0F58E237}" dt="2025-11-26T12:17:11.728" v="1736" actId="1076"/>
          <ac:spMkLst>
            <pc:docMk/>
            <pc:sldMk cId="3775494142" sldId="301"/>
            <ac:spMk id="7" creationId="{9A54D5C7-E538-3497-A213-28814C159026}"/>
          </ac:spMkLst>
        </pc:spChg>
        <pc:picChg chg="add mod">
          <ac:chgData name="Kaisa Lumiaho" userId="24869246-6264-4d3c-bb8a-c7315a82776d" providerId="ADAL" clId="{50477098-363C-46CC-987C-D96A0F58E237}" dt="2025-11-26T12:11:00.021" v="1636"/>
          <ac:picMkLst>
            <pc:docMk/>
            <pc:sldMk cId="3775494142" sldId="301"/>
            <ac:picMk id="2" creationId="{B81557A6-F6CD-AA03-3447-D87503AC308A}"/>
          </ac:picMkLst>
        </pc:picChg>
        <pc:picChg chg="del">
          <ac:chgData name="Kaisa Lumiaho" userId="24869246-6264-4d3c-bb8a-c7315a82776d" providerId="ADAL" clId="{50477098-363C-46CC-987C-D96A0F58E237}" dt="2025-11-26T12:16:34.488" v="1727" actId="478"/>
          <ac:picMkLst>
            <pc:docMk/>
            <pc:sldMk cId="3775494142" sldId="301"/>
            <ac:picMk id="3" creationId="{BE518E14-62AF-C891-D64E-02C2E94BE466}"/>
          </ac:picMkLst>
        </pc:picChg>
        <pc:picChg chg="ord">
          <ac:chgData name="Kaisa Lumiaho" userId="24869246-6264-4d3c-bb8a-c7315a82776d" providerId="ADAL" clId="{50477098-363C-46CC-987C-D96A0F58E237}" dt="2025-11-26T12:17:50.377" v="1742" actId="166"/>
          <ac:picMkLst>
            <pc:docMk/>
            <pc:sldMk cId="3775494142" sldId="301"/>
            <ac:picMk id="4" creationId="{CE6D4C9B-94E7-5F3F-B914-776C947DFA9E}"/>
          </ac:picMkLst>
        </pc:picChg>
        <pc:picChg chg="add del">
          <ac:chgData name="Kaisa Lumiaho" userId="24869246-6264-4d3c-bb8a-c7315a82776d" providerId="ADAL" clId="{50477098-363C-46CC-987C-D96A0F58E237}" dt="2025-11-26T12:16:38.457" v="1729" actId="478"/>
          <ac:picMkLst>
            <pc:docMk/>
            <pc:sldMk cId="3775494142" sldId="301"/>
            <ac:picMk id="5" creationId="{63E2A761-265D-9422-0D02-3802A047405B}"/>
          </ac:picMkLst>
        </pc:picChg>
        <pc:picChg chg="del mod">
          <ac:chgData name="Kaisa Lumiaho" userId="24869246-6264-4d3c-bb8a-c7315a82776d" providerId="ADAL" clId="{50477098-363C-46CC-987C-D96A0F58E237}" dt="2025-11-26T12:17:34.656" v="1738" actId="478"/>
          <ac:picMkLst>
            <pc:docMk/>
            <pc:sldMk cId="3775494142" sldId="301"/>
            <ac:picMk id="6" creationId="{6965B1E5-862D-4B42-A15C-E1EDE3D38018}"/>
          </ac:picMkLst>
        </pc:picChg>
        <pc:picChg chg="add mod ord">
          <ac:chgData name="Kaisa Lumiaho" userId="24869246-6264-4d3c-bb8a-c7315a82776d" providerId="ADAL" clId="{50477098-363C-46CC-987C-D96A0F58E237}" dt="2025-11-26T12:18:08.448" v="1747" actId="14100"/>
          <ac:picMkLst>
            <pc:docMk/>
            <pc:sldMk cId="3775494142" sldId="301"/>
            <ac:picMk id="10" creationId="{CE7F548C-7976-225B-155C-5A5812A04CA6}"/>
          </ac:picMkLst>
        </pc:picChg>
        <pc:picChg chg="add mod">
          <ac:chgData name="Kaisa Lumiaho" userId="24869246-6264-4d3c-bb8a-c7315a82776d" providerId="ADAL" clId="{50477098-363C-46CC-987C-D96A0F58E237}" dt="2025-11-26T12:20:32.222" v="1752" actId="1076"/>
          <ac:picMkLst>
            <pc:docMk/>
            <pc:sldMk cId="3775494142" sldId="301"/>
            <ac:picMk id="12" creationId="{9376E856-6863-5BCB-421C-40DFDB7AF3CA}"/>
          </ac:picMkLst>
        </pc:picChg>
      </pc:sldChg>
      <pc:sldChg chg="addSp modSp">
        <pc:chgData name="Kaisa Lumiaho" userId="24869246-6264-4d3c-bb8a-c7315a82776d" providerId="ADAL" clId="{50477098-363C-46CC-987C-D96A0F58E237}" dt="2025-11-26T12:10:56.337" v="1635"/>
        <pc:sldMkLst>
          <pc:docMk/>
          <pc:sldMk cId="3519916481" sldId="302"/>
        </pc:sldMkLst>
        <pc:picChg chg="add mod">
          <ac:chgData name="Kaisa Lumiaho" userId="24869246-6264-4d3c-bb8a-c7315a82776d" providerId="ADAL" clId="{50477098-363C-46CC-987C-D96A0F58E237}" dt="2025-11-26T12:10:56.337" v="1635"/>
          <ac:picMkLst>
            <pc:docMk/>
            <pc:sldMk cId="3519916481" sldId="302"/>
            <ac:picMk id="3" creationId="{73894E3D-432D-F00A-3409-760F7ECE4315}"/>
          </ac:picMkLst>
        </pc:picChg>
      </pc:sldChg>
      <pc:sldChg chg="addSp modSp add mod">
        <pc:chgData name="Kaisa Lumiaho" userId="24869246-6264-4d3c-bb8a-c7315a82776d" providerId="ADAL" clId="{50477098-363C-46CC-987C-D96A0F58E237}" dt="2025-11-26T12:12:13.064" v="1663"/>
        <pc:sldMkLst>
          <pc:docMk/>
          <pc:sldMk cId="2707047690" sldId="303"/>
        </pc:sldMkLst>
        <pc:spChg chg="mod">
          <ac:chgData name="Kaisa Lumiaho" userId="24869246-6264-4d3c-bb8a-c7315a82776d" providerId="ADAL" clId="{50477098-363C-46CC-987C-D96A0F58E237}" dt="2025-11-26T11:46:16.584" v="745" actId="20577"/>
          <ac:spMkLst>
            <pc:docMk/>
            <pc:sldMk cId="2707047690" sldId="303"/>
            <ac:spMk id="3" creationId="{C20BC9FA-A06F-138C-FF55-074675888F00}"/>
          </ac:spMkLst>
        </pc:spChg>
        <pc:spChg chg="mod">
          <ac:chgData name="Kaisa Lumiaho" userId="24869246-6264-4d3c-bb8a-c7315a82776d" providerId="ADAL" clId="{50477098-363C-46CC-987C-D96A0F58E237}" dt="2025-11-26T11:52:44.376" v="1077" actId="20577"/>
          <ac:spMkLst>
            <pc:docMk/>
            <pc:sldMk cId="2707047690" sldId="303"/>
            <ac:spMk id="11" creationId="{35C8E037-5291-879F-2ED3-699D0132962E}"/>
          </ac:spMkLst>
        </pc:spChg>
        <pc:picChg chg="add mod">
          <ac:chgData name="Kaisa Lumiaho" userId="24869246-6264-4d3c-bb8a-c7315a82776d" providerId="ADAL" clId="{50477098-363C-46CC-987C-D96A0F58E237}" dt="2025-11-26T12:12:13.064" v="1663"/>
          <ac:picMkLst>
            <pc:docMk/>
            <pc:sldMk cId="2707047690" sldId="303"/>
            <ac:picMk id="2" creationId="{BA9DFEF8-F788-C574-1C21-D7BE14E52056}"/>
          </ac:picMkLst>
        </pc:picChg>
      </pc:sldChg>
      <pc:sldChg chg="addSp modSp add mod">
        <pc:chgData name="Kaisa Lumiaho" userId="24869246-6264-4d3c-bb8a-c7315a82776d" providerId="ADAL" clId="{50477098-363C-46CC-987C-D96A0F58E237}" dt="2025-11-26T12:12:02.473" v="1662" actId="20577"/>
        <pc:sldMkLst>
          <pc:docMk/>
          <pc:sldMk cId="2187501061" sldId="304"/>
        </pc:sldMkLst>
        <pc:spChg chg="mod">
          <ac:chgData name="Kaisa Lumiaho" userId="24869246-6264-4d3c-bb8a-c7315a82776d" providerId="ADAL" clId="{50477098-363C-46CC-987C-D96A0F58E237}" dt="2025-11-26T12:12:02.473" v="1662" actId="20577"/>
          <ac:spMkLst>
            <pc:docMk/>
            <pc:sldMk cId="2187501061" sldId="304"/>
            <ac:spMk id="3" creationId="{F6C3FA88-ABC0-8D41-6D94-C473DAF15AEE}"/>
          </ac:spMkLst>
        </pc:spChg>
        <pc:spChg chg="mod">
          <ac:chgData name="Kaisa Lumiaho" userId="24869246-6264-4d3c-bb8a-c7315a82776d" providerId="ADAL" clId="{50477098-363C-46CC-987C-D96A0F58E237}" dt="2025-11-26T11:49:49.245" v="842" actId="255"/>
          <ac:spMkLst>
            <pc:docMk/>
            <pc:sldMk cId="2187501061" sldId="304"/>
            <ac:spMk id="11" creationId="{4E559352-BF36-F329-EAD5-0A9021BFC0C3}"/>
          </ac:spMkLst>
        </pc:spChg>
        <pc:picChg chg="add mod">
          <ac:chgData name="Kaisa Lumiaho" userId="24869246-6264-4d3c-bb8a-c7315a82776d" providerId="ADAL" clId="{50477098-363C-46CC-987C-D96A0F58E237}" dt="2025-11-26T12:11:51.381" v="1646"/>
          <ac:picMkLst>
            <pc:docMk/>
            <pc:sldMk cId="2187501061" sldId="304"/>
            <ac:picMk id="2" creationId="{4061560C-DC74-BFA1-A1F7-50F56D13AE37}"/>
          </ac:picMkLst>
        </pc:picChg>
      </pc:sldChg>
      <pc:sldChg chg="addSp modSp add mod">
        <pc:chgData name="Kaisa Lumiaho" userId="24869246-6264-4d3c-bb8a-c7315a82776d" providerId="ADAL" clId="{50477098-363C-46CC-987C-D96A0F58E237}" dt="2025-11-26T12:10:23.466" v="1628" actId="1076"/>
        <pc:sldMkLst>
          <pc:docMk/>
          <pc:sldMk cId="4162815600" sldId="305"/>
        </pc:sldMkLst>
        <pc:spChg chg="mod">
          <ac:chgData name="Kaisa Lumiaho" userId="24869246-6264-4d3c-bb8a-c7315a82776d" providerId="ADAL" clId="{50477098-363C-46CC-987C-D96A0F58E237}" dt="2025-11-26T12:03:00.244" v="1133" actId="20577"/>
          <ac:spMkLst>
            <pc:docMk/>
            <pc:sldMk cId="4162815600" sldId="305"/>
            <ac:spMk id="3" creationId="{E3681144-4257-6114-84A3-4B3A30491964}"/>
          </ac:spMkLst>
        </pc:spChg>
        <pc:spChg chg="mod">
          <ac:chgData name="Kaisa Lumiaho" userId="24869246-6264-4d3c-bb8a-c7315a82776d" providerId="ADAL" clId="{50477098-363C-46CC-987C-D96A0F58E237}" dt="2025-11-26T12:09:31.331" v="1620" actId="20577"/>
          <ac:spMkLst>
            <pc:docMk/>
            <pc:sldMk cId="4162815600" sldId="305"/>
            <ac:spMk id="11" creationId="{72B00A5C-7B2D-722D-1D9F-ABD539C299BC}"/>
          </ac:spMkLst>
        </pc:spChg>
        <pc:picChg chg="add mod">
          <ac:chgData name="Kaisa Lumiaho" userId="24869246-6264-4d3c-bb8a-c7315a82776d" providerId="ADAL" clId="{50477098-363C-46CC-987C-D96A0F58E237}" dt="2025-11-26T12:10:23.466" v="1628" actId="1076"/>
          <ac:picMkLst>
            <pc:docMk/>
            <pc:sldMk cId="4162815600" sldId="305"/>
            <ac:picMk id="5" creationId="{1495376D-F842-06E1-2B74-55098D13198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99CE76-090D-4708-BE1C-68CAF1FEDC03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7D421C0-A93E-4B07-89DE-8A0990A79EEE}">
      <dgm:prSet/>
      <dgm:spPr/>
      <dgm:t>
        <a:bodyPr/>
        <a:lstStyle/>
        <a:p>
          <a:r>
            <a: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Määrittävät millaisia hankkeita rahoitetaan</a:t>
          </a:r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1643E63-2DE5-46B9-80AF-7EB71395C0FF}" type="parTrans" cxnId="{B09F3D92-5995-4FB9-BD23-1F1237F6E735}">
      <dgm:prSet/>
      <dgm:spPr/>
      <dgm:t>
        <a:bodyPr/>
        <a:lstStyle/>
        <a:p>
          <a:endParaRPr lang="en-US"/>
        </a:p>
      </dgm:t>
    </dgm:pt>
    <dgm:pt modelId="{EEE8E0BC-6FB3-42F1-956B-DB490B73B9F2}" type="sibTrans" cxnId="{B09F3D92-5995-4FB9-BD23-1F1237F6E735}">
      <dgm:prSet/>
      <dgm:spPr/>
      <dgm:t>
        <a:bodyPr/>
        <a:lstStyle/>
        <a:p>
          <a:endParaRPr lang="en-US"/>
        </a:p>
      </dgm:t>
    </dgm:pt>
    <dgm:pt modelId="{7E190DE7-DF6D-4756-A8EF-A2D1D693BDB5}">
      <dgm:prSet/>
      <dgm:spPr/>
      <dgm:t>
        <a:bodyPr/>
        <a:lstStyle/>
        <a:p>
          <a:r>
            <a: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Huomioitava myös Leader-kohtaiset valintakriteerit</a:t>
          </a:r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F375D9-9AE4-496D-A69E-D789B029A4DA}" type="parTrans" cxnId="{4E22B6C8-31BA-4752-9344-168C53BC6EA3}">
      <dgm:prSet/>
      <dgm:spPr/>
      <dgm:t>
        <a:bodyPr/>
        <a:lstStyle/>
        <a:p>
          <a:endParaRPr lang="en-US"/>
        </a:p>
      </dgm:t>
    </dgm:pt>
    <dgm:pt modelId="{B1B139F8-4ABA-45A2-8494-73D0EE817427}" type="sibTrans" cxnId="{4E22B6C8-31BA-4752-9344-168C53BC6EA3}">
      <dgm:prSet/>
      <dgm:spPr/>
      <dgm:t>
        <a:bodyPr/>
        <a:lstStyle/>
        <a:p>
          <a:endParaRPr lang="en-US"/>
        </a:p>
      </dgm:t>
    </dgm:pt>
    <dgm:pt modelId="{7B51BF9B-FAF2-4BFF-B6E9-D62A9445DE4B}">
      <dgm:prSet/>
      <dgm:spPr/>
      <dgm:t>
        <a:bodyPr/>
        <a:lstStyle/>
        <a:p>
          <a:r>
            <a: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Lisäksi Leader-hallitukset määrittelevät vielä muita rahoituslinjauksia</a:t>
          </a:r>
          <a:endParaRPr lang="en-US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37EE0C-0094-46B0-9C71-DA03E0DAD7A2}" type="parTrans" cxnId="{B9E5EBDB-536E-447E-A8D7-5C8BDB3645DA}">
      <dgm:prSet/>
      <dgm:spPr/>
      <dgm:t>
        <a:bodyPr/>
        <a:lstStyle/>
        <a:p>
          <a:endParaRPr lang="en-US"/>
        </a:p>
      </dgm:t>
    </dgm:pt>
    <dgm:pt modelId="{3C6D56B6-D3C1-41A6-B9C2-B0833DF4DAA9}" type="sibTrans" cxnId="{B9E5EBDB-536E-447E-A8D7-5C8BDB3645DA}">
      <dgm:prSet/>
      <dgm:spPr/>
      <dgm:t>
        <a:bodyPr/>
        <a:lstStyle/>
        <a:p>
          <a:endParaRPr lang="en-US"/>
        </a:p>
      </dgm:t>
    </dgm:pt>
    <dgm:pt modelId="{17742B73-0E5B-49DA-9DFE-8C48EC057EB1}" type="pres">
      <dgm:prSet presAssocID="{3A99CE76-090D-4708-BE1C-68CAF1FEDC0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C568E97-D3C8-42CB-AD2A-176887A2B397}" type="pres">
      <dgm:prSet presAssocID="{37D421C0-A93E-4B07-89DE-8A0990A79EEE}" presName="hierRoot1" presStyleCnt="0">
        <dgm:presLayoutVars>
          <dgm:hierBranch val="init"/>
        </dgm:presLayoutVars>
      </dgm:prSet>
      <dgm:spPr/>
    </dgm:pt>
    <dgm:pt modelId="{3E2F4BC7-C7C2-4D9E-94CD-F3CBFF83CC93}" type="pres">
      <dgm:prSet presAssocID="{37D421C0-A93E-4B07-89DE-8A0990A79EEE}" presName="rootComposite1" presStyleCnt="0"/>
      <dgm:spPr/>
    </dgm:pt>
    <dgm:pt modelId="{E24990E1-16C1-4C0C-86F5-26F454E19B93}" type="pres">
      <dgm:prSet presAssocID="{37D421C0-A93E-4B07-89DE-8A0990A79EEE}" presName="rootText1" presStyleLbl="node0" presStyleIdx="0" presStyleCnt="3">
        <dgm:presLayoutVars>
          <dgm:chPref val="3"/>
        </dgm:presLayoutVars>
      </dgm:prSet>
      <dgm:spPr/>
    </dgm:pt>
    <dgm:pt modelId="{92FA96EB-1E83-4393-B2BC-54005603EA4A}" type="pres">
      <dgm:prSet presAssocID="{37D421C0-A93E-4B07-89DE-8A0990A79EEE}" presName="rootConnector1" presStyleLbl="node1" presStyleIdx="0" presStyleCnt="0"/>
      <dgm:spPr/>
    </dgm:pt>
    <dgm:pt modelId="{97957775-C1D4-4EA2-AD12-8D9D9D00FCE8}" type="pres">
      <dgm:prSet presAssocID="{37D421C0-A93E-4B07-89DE-8A0990A79EEE}" presName="hierChild2" presStyleCnt="0"/>
      <dgm:spPr/>
    </dgm:pt>
    <dgm:pt modelId="{7BE78BC5-65B2-4B03-BA2F-FFBC8F6D876E}" type="pres">
      <dgm:prSet presAssocID="{37D421C0-A93E-4B07-89DE-8A0990A79EEE}" presName="hierChild3" presStyleCnt="0"/>
      <dgm:spPr/>
    </dgm:pt>
    <dgm:pt modelId="{0D3641FB-56FB-426B-BF42-678ED51012E5}" type="pres">
      <dgm:prSet presAssocID="{7E190DE7-DF6D-4756-A8EF-A2D1D693BDB5}" presName="hierRoot1" presStyleCnt="0">
        <dgm:presLayoutVars>
          <dgm:hierBranch val="init"/>
        </dgm:presLayoutVars>
      </dgm:prSet>
      <dgm:spPr/>
    </dgm:pt>
    <dgm:pt modelId="{B5451507-A8AD-4FB2-8B18-6F82C746139F}" type="pres">
      <dgm:prSet presAssocID="{7E190DE7-DF6D-4756-A8EF-A2D1D693BDB5}" presName="rootComposite1" presStyleCnt="0"/>
      <dgm:spPr/>
    </dgm:pt>
    <dgm:pt modelId="{E3231E72-0EAB-44DE-B398-0DDFC31A7113}" type="pres">
      <dgm:prSet presAssocID="{7E190DE7-DF6D-4756-A8EF-A2D1D693BDB5}" presName="rootText1" presStyleLbl="node0" presStyleIdx="1" presStyleCnt="3">
        <dgm:presLayoutVars>
          <dgm:chPref val="3"/>
        </dgm:presLayoutVars>
      </dgm:prSet>
      <dgm:spPr/>
    </dgm:pt>
    <dgm:pt modelId="{D3E85A26-4321-447C-A7DC-6E902EA79744}" type="pres">
      <dgm:prSet presAssocID="{7E190DE7-DF6D-4756-A8EF-A2D1D693BDB5}" presName="rootConnector1" presStyleLbl="node1" presStyleIdx="0" presStyleCnt="0"/>
      <dgm:spPr/>
    </dgm:pt>
    <dgm:pt modelId="{BFBB58E6-DF5A-4513-A66B-898998974F08}" type="pres">
      <dgm:prSet presAssocID="{7E190DE7-DF6D-4756-A8EF-A2D1D693BDB5}" presName="hierChild2" presStyleCnt="0"/>
      <dgm:spPr/>
    </dgm:pt>
    <dgm:pt modelId="{E1350EEB-AC23-405B-A790-C486832FBDC3}" type="pres">
      <dgm:prSet presAssocID="{7E190DE7-DF6D-4756-A8EF-A2D1D693BDB5}" presName="hierChild3" presStyleCnt="0"/>
      <dgm:spPr/>
    </dgm:pt>
    <dgm:pt modelId="{3EF05006-97DB-40CE-9918-CD02F2576684}" type="pres">
      <dgm:prSet presAssocID="{7B51BF9B-FAF2-4BFF-B6E9-D62A9445DE4B}" presName="hierRoot1" presStyleCnt="0">
        <dgm:presLayoutVars>
          <dgm:hierBranch val="init"/>
        </dgm:presLayoutVars>
      </dgm:prSet>
      <dgm:spPr/>
    </dgm:pt>
    <dgm:pt modelId="{3CDB3DC7-5B7C-4D0F-B85F-FD3DA8BBBF62}" type="pres">
      <dgm:prSet presAssocID="{7B51BF9B-FAF2-4BFF-B6E9-D62A9445DE4B}" presName="rootComposite1" presStyleCnt="0"/>
      <dgm:spPr/>
    </dgm:pt>
    <dgm:pt modelId="{E4B50864-0121-4B85-A9AB-755466F8072F}" type="pres">
      <dgm:prSet presAssocID="{7B51BF9B-FAF2-4BFF-B6E9-D62A9445DE4B}" presName="rootText1" presStyleLbl="node0" presStyleIdx="2" presStyleCnt="3">
        <dgm:presLayoutVars>
          <dgm:chPref val="3"/>
        </dgm:presLayoutVars>
      </dgm:prSet>
      <dgm:spPr/>
    </dgm:pt>
    <dgm:pt modelId="{B0409F9B-22B2-4BA2-91AE-87114B839257}" type="pres">
      <dgm:prSet presAssocID="{7B51BF9B-FAF2-4BFF-B6E9-D62A9445DE4B}" presName="rootConnector1" presStyleLbl="node1" presStyleIdx="0" presStyleCnt="0"/>
      <dgm:spPr/>
    </dgm:pt>
    <dgm:pt modelId="{69E5D3B8-E0A8-4B4C-A277-54DB96049838}" type="pres">
      <dgm:prSet presAssocID="{7B51BF9B-FAF2-4BFF-B6E9-D62A9445DE4B}" presName="hierChild2" presStyleCnt="0"/>
      <dgm:spPr/>
    </dgm:pt>
    <dgm:pt modelId="{036E8D13-3E65-4C39-9D5D-D6A80D0A3CA2}" type="pres">
      <dgm:prSet presAssocID="{7B51BF9B-FAF2-4BFF-B6E9-D62A9445DE4B}" presName="hierChild3" presStyleCnt="0"/>
      <dgm:spPr/>
    </dgm:pt>
  </dgm:ptLst>
  <dgm:cxnLst>
    <dgm:cxn modelId="{6FE6A80B-2988-468E-A6B7-51DD247E7998}" type="presOf" srcId="{7E190DE7-DF6D-4756-A8EF-A2D1D693BDB5}" destId="{E3231E72-0EAB-44DE-B398-0DDFC31A7113}" srcOrd="0" destOrd="0" presId="urn:microsoft.com/office/officeart/2009/3/layout/HorizontalOrganizationChart"/>
    <dgm:cxn modelId="{647FF50E-DCEE-4359-A636-33944ADABCE9}" type="presOf" srcId="{37D421C0-A93E-4B07-89DE-8A0990A79EEE}" destId="{E24990E1-16C1-4C0C-86F5-26F454E19B93}" srcOrd="0" destOrd="0" presId="urn:microsoft.com/office/officeart/2009/3/layout/HorizontalOrganizationChart"/>
    <dgm:cxn modelId="{62757430-9409-4D0A-A025-DC1C8644EF86}" type="presOf" srcId="{3A99CE76-090D-4708-BE1C-68CAF1FEDC03}" destId="{17742B73-0E5B-49DA-9DFE-8C48EC057EB1}" srcOrd="0" destOrd="0" presId="urn:microsoft.com/office/officeart/2009/3/layout/HorizontalOrganizationChart"/>
    <dgm:cxn modelId="{6216046D-2048-4E8E-8ACB-5375865A0A31}" type="presOf" srcId="{37D421C0-A93E-4B07-89DE-8A0990A79EEE}" destId="{92FA96EB-1E83-4393-B2BC-54005603EA4A}" srcOrd="1" destOrd="0" presId="urn:microsoft.com/office/officeart/2009/3/layout/HorizontalOrganizationChart"/>
    <dgm:cxn modelId="{FBA32951-0F14-4590-9D8A-01C6EAED3AED}" type="presOf" srcId="{7B51BF9B-FAF2-4BFF-B6E9-D62A9445DE4B}" destId="{B0409F9B-22B2-4BA2-91AE-87114B839257}" srcOrd="1" destOrd="0" presId="urn:microsoft.com/office/officeart/2009/3/layout/HorizontalOrganizationChart"/>
    <dgm:cxn modelId="{B09F3D92-5995-4FB9-BD23-1F1237F6E735}" srcId="{3A99CE76-090D-4708-BE1C-68CAF1FEDC03}" destId="{37D421C0-A93E-4B07-89DE-8A0990A79EEE}" srcOrd="0" destOrd="0" parTransId="{B1643E63-2DE5-46B9-80AF-7EB71395C0FF}" sibTransId="{EEE8E0BC-6FB3-42F1-956B-DB490B73B9F2}"/>
    <dgm:cxn modelId="{4E22B6C8-31BA-4752-9344-168C53BC6EA3}" srcId="{3A99CE76-090D-4708-BE1C-68CAF1FEDC03}" destId="{7E190DE7-DF6D-4756-A8EF-A2D1D693BDB5}" srcOrd="1" destOrd="0" parTransId="{54F375D9-9AE4-496D-A69E-D789B029A4DA}" sibTransId="{B1B139F8-4ABA-45A2-8494-73D0EE817427}"/>
    <dgm:cxn modelId="{B9E5EBDB-536E-447E-A8D7-5C8BDB3645DA}" srcId="{3A99CE76-090D-4708-BE1C-68CAF1FEDC03}" destId="{7B51BF9B-FAF2-4BFF-B6E9-D62A9445DE4B}" srcOrd="2" destOrd="0" parTransId="{2137EE0C-0094-46B0-9C71-DA03E0DAD7A2}" sibTransId="{3C6D56B6-D3C1-41A6-B9C2-B0833DF4DAA9}"/>
    <dgm:cxn modelId="{3E32CCEC-EE8B-4043-A609-C908D1FAB39A}" type="presOf" srcId="{7B51BF9B-FAF2-4BFF-B6E9-D62A9445DE4B}" destId="{E4B50864-0121-4B85-A9AB-755466F8072F}" srcOrd="0" destOrd="0" presId="urn:microsoft.com/office/officeart/2009/3/layout/HorizontalOrganizationChart"/>
    <dgm:cxn modelId="{BAC6E2FF-AEEF-4187-A695-3B89A82CBB58}" type="presOf" srcId="{7E190DE7-DF6D-4756-A8EF-A2D1D693BDB5}" destId="{D3E85A26-4321-447C-A7DC-6E902EA79744}" srcOrd="1" destOrd="0" presId="urn:microsoft.com/office/officeart/2009/3/layout/HorizontalOrganizationChart"/>
    <dgm:cxn modelId="{D170D45A-FA91-4D38-AA81-8FE334FB205C}" type="presParOf" srcId="{17742B73-0E5B-49DA-9DFE-8C48EC057EB1}" destId="{2C568E97-D3C8-42CB-AD2A-176887A2B397}" srcOrd="0" destOrd="0" presId="urn:microsoft.com/office/officeart/2009/3/layout/HorizontalOrganizationChart"/>
    <dgm:cxn modelId="{2A73CF1A-93ED-45E0-87A7-808E9B07D4D8}" type="presParOf" srcId="{2C568E97-D3C8-42CB-AD2A-176887A2B397}" destId="{3E2F4BC7-C7C2-4D9E-94CD-F3CBFF83CC93}" srcOrd="0" destOrd="0" presId="urn:microsoft.com/office/officeart/2009/3/layout/HorizontalOrganizationChart"/>
    <dgm:cxn modelId="{B31AE8FF-77F3-4142-80EA-C5FCEBD61190}" type="presParOf" srcId="{3E2F4BC7-C7C2-4D9E-94CD-F3CBFF83CC93}" destId="{E24990E1-16C1-4C0C-86F5-26F454E19B93}" srcOrd="0" destOrd="0" presId="urn:microsoft.com/office/officeart/2009/3/layout/HorizontalOrganizationChart"/>
    <dgm:cxn modelId="{D81ED6EA-71F1-4C04-B8AF-6A2BFCE48A61}" type="presParOf" srcId="{3E2F4BC7-C7C2-4D9E-94CD-F3CBFF83CC93}" destId="{92FA96EB-1E83-4393-B2BC-54005603EA4A}" srcOrd="1" destOrd="0" presId="urn:microsoft.com/office/officeart/2009/3/layout/HorizontalOrganizationChart"/>
    <dgm:cxn modelId="{D19C553B-0B6C-4BAA-AB48-F669CCA4DBB8}" type="presParOf" srcId="{2C568E97-D3C8-42CB-AD2A-176887A2B397}" destId="{97957775-C1D4-4EA2-AD12-8D9D9D00FCE8}" srcOrd="1" destOrd="0" presId="urn:microsoft.com/office/officeart/2009/3/layout/HorizontalOrganizationChart"/>
    <dgm:cxn modelId="{D41F1AFE-BFF6-4484-BD35-9F78D6FE1CA1}" type="presParOf" srcId="{2C568E97-D3C8-42CB-AD2A-176887A2B397}" destId="{7BE78BC5-65B2-4B03-BA2F-FFBC8F6D876E}" srcOrd="2" destOrd="0" presId="urn:microsoft.com/office/officeart/2009/3/layout/HorizontalOrganizationChart"/>
    <dgm:cxn modelId="{34DF28BE-5F9D-4C0C-9AAC-7D2BCA09158A}" type="presParOf" srcId="{17742B73-0E5B-49DA-9DFE-8C48EC057EB1}" destId="{0D3641FB-56FB-426B-BF42-678ED51012E5}" srcOrd="1" destOrd="0" presId="urn:microsoft.com/office/officeart/2009/3/layout/HorizontalOrganizationChart"/>
    <dgm:cxn modelId="{B857E1C7-24E9-4100-94F9-7340C76057BA}" type="presParOf" srcId="{0D3641FB-56FB-426B-BF42-678ED51012E5}" destId="{B5451507-A8AD-4FB2-8B18-6F82C746139F}" srcOrd="0" destOrd="0" presId="urn:microsoft.com/office/officeart/2009/3/layout/HorizontalOrganizationChart"/>
    <dgm:cxn modelId="{A3899557-98F0-472F-B238-518609985036}" type="presParOf" srcId="{B5451507-A8AD-4FB2-8B18-6F82C746139F}" destId="{E3231E72-0EAB-44DE-B398-0DDFC31A7113}" srcOrd="0" destOrd="0" presId="urn:microsoft.com/office/officeart/2009/3/layout/HorizontalOrganizationChart"/>
    <dgm:cxn modelId="{CCE29CFB-C190-49CC-A869-EB9580812D8C}" type="presParOf" srcId="{B5451507-A8AD-4FB2-8B18-6F82C746139F}" destId="{D3E85A26-4321-447C-A7DC-6E902EA79744}" srcOrd="1" destOrd="0" presId="urn:microsoft.com/office/officeart/2009/3/layout/HorizontalOrganizationChart"/>
    <dgm:cxn modelId="{60D7F2E0-65BD-485C-9D1D-932B36EAE942}" type="presParOf" srcId="{0D3641FB-56FB-426B-BF42-678ED51012E5}" destId="{BFBB58E6-DF5A-4513-A66B-898998974F08}" srcOrd="1" destOrd="0" presId="urn:microsoft.com/office/officeart/2009/3/layout/HorizontalOrganizationChart"/>
    <dgm:cxn modelId="{0D2C6A35-81C1-4401-A206-B846D1A28CF5}" type="presParOf" srcId="{0D3641FB-56FB-426B-BF42-678ED51012E5}" destId="{E1350EEB-AC23-405B-A790-C486832FBDC3}" srcOrd="2" destOrd="0" presId="urn:microsoft.com/office/officeart/2009/3/layout/HorizontalOrganizationChart"/>
    <dgm:cxn modelId="{0C9D0113-5BE7-404E-804D-A45CF395E77E}" type="presParOf" srcId="{17742B73-0E5B-49DA-9DFE-8C48EC057EB1}" destId="{3EF05006-97DB-40CE-9918-CD02F2576684}" srcOrd="2" destOrd="0" presId="urn:microsoft.com/office/officeart/2009/3/layout/HorizontalOrganizationChart"/>
    <dgm:cxn modelId="{E9C01876-A7A3-4D76-BFF8-B6690717E828}" type="presParOf" srcId="{3EF05006-97DB-40CE-9918-CD02F2576684}" destId="{3CDB3DC7-5B7C-4D0F-B85F-FD3DA8BBBF62}" srcOrd="0" destOrd="0" presId="urn:microsoft.com/office/officeart/2009/3/layout/HorizontalOrganizationChart"/>
    <dgm:cxn modelId="{BEFD0CFB-E8E4-4E33-8119-18282381F83C}" type="presParOf" srcId="{3CDB3DC7-5B7C-4D0F-B85F-FD3DA8BBBF62}" destId="{E4B50864-0121-4B85-A9AB-755466F8072F}" srcOrd="0" destOrd="0" presId="urn:microsoft.com/office/officeart/2009/3/layout/HorizontalOrganizationChart"/>
    <dgm:cxn modelId="{E0FE962B-D438-4989-938D-0657B721067C}" type="presParOf" srcId="{3CDB3DC7-5B7C-4D0F-B85F-FD3DA8BBBF62}" destId="{B0409F9B-22B2-4BA2-91AE-87114B839257}" srcOrd="1" destOrd="0" presId="urn:microsoft.com/office/officeart/2009/3/layout/HorizontalOrganizationChart"/>
    <dgm:cxn modelId="{6A8B3A3D-D8DC-458E-916C-C6818C940FC0}" type="presParOf" srcId="{3EF05006-97DB-40CE-9918-CD02F2576684}" destId="{69E5D3B8-E0A8-4B4C-A277-54DB96049838}" srcOrd="1" destOrd="0" presId="urn:microsoft.com/office/officeart/2009/3/layout/HorizontalOrganizationChart"/>
    <dgm:cxn modelId="{0E122A9F-CECB-4397-8F4D-0D0A778BE3F5}" type="presParOf" srcId="{3EF05006-97DB-40CE-9918-CD02F2576684}" destId="{036E8D13-3E65-4C39-9D5D-D6A80D0A3CA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990E1-16C1-4C0C-86F5-26F454E19B93}">
      <dsp:nvSpPr>
        <dsp:cNvPr id="0" name=""/>
        <dsp:cNvSpPr/>
      </dsp:nvSpPr>
      <dsp:spPr>
        <a:xfrm>
          <a:off x="1279683" y="1051"/>
          <a:ext cx="4029677" cy="12290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Määrittävät millaisia hankkeita rahoitetaan</a:t>
          </a:r>
          <a:endParaRPr lang="en-US" sz="2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279683" y="1051"/>
        <a:ext cx="4029677" cy="1229051"/>
      </dsp:txXfrm>
    </dsp:sp>
    <dsp:sp modelId="{E3231E72-0EAB-44DE-B398-0DDFC31A7113}">
      <dsp:nvSpPr>
        <dsp:cNvPr id="0" name=""/>
        <dsp:cNvSpPr/>
      </dsp:nvSpPr>
      <dsp:spPr>
        <a:xfrm>
          <a:off x="1279683" y="1733812"/>
          <a:ext cx="4029677" cy="12290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Huomioitava myös Leader-kohtaiset valintakriteerit</a:t>
          </a:r>
          <a:endParaRPr lang="en-US" sz="2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279683" y="1733812"/>
        <a:ext cx="4029677" cy="1229051"/>
      </dsp:txXfrm>
    </dsp:sp>
    <dsp:sp modelId="{E4B50864-0121-4B85-A9AB-755466F8072F}">
      <dsp:nvSpPr>
        <dsp:cNvPr id="0" name=""/>
        <dsp:cNvSpPr/>
      </dsp:nvSpPr>
      <dsp:spPr>
        <a:xfrm>
          <a:off x="1279683" y="3466573"/>
          <a:ext cx="4029677" cy="12290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Lisäksi Leader-hallitukset määrittelevät vielä muita rahoituslinjauksia</a:t>
          </a:r>
          <a:endParaRPr lang="en-US" sz="2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279683" y="3466573"/>
        <a:ext cx="4029677" cy="1229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35988-E9D9-4293-BFFB-F35CD1AABDDA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BB5B4-D528-4F1B-9349-A5C640568D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270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84299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723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076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3738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6507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89918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E535C-9DEF-25FD-1662-A02E0FF6C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BCBECC8-2607-DDFF-1347-4F13AC45A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8EB3B1AF-EFA3-BC19-3FD5-BBD12C233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3BC9F7B-8F0C-C771-9FBF-4F6B8075E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964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DD98F-534E-E741-2A4E-B6AB0EFBF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E7F75600-FE00-2D97-558E-388054F785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B4AEAB2-E4A6-497C-5835-95AFFED61B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C689AFE-D07F-4D52-9C86-915D23877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11911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F523C-1F96-61E4-F81C-80FCFD6BC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21701FB3-35F1-678F-7357-4DDB0C340D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C1C0E2D0-2DCA-466C-9A86-82747C913C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1D5A912-E1AE-0DB5-26C0-F32D0DB2E3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582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771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2095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174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701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604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745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051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BB5B4-D528-4F1B-9349-A5C640568DD4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22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032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19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4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36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13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74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11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84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643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99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246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BEC4-DDCE-4C9E-8910-C7DE37B2E947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BC1C-254D-4AEF-ADFA-28FEF1E0DE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6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AC602174-3DDC-DE5A-0833-EB2863C76DA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B8D27D9-BA02-D200-AFF1-671FEBF82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900" y="678616"/>
            <a:ext cx="7950200" cy="1206500"/>
          </a:xfrm>
        </p:spPr>
        <p:txBody>
          <a:bodyPr>
            <a:normAutofit/>
          </a:bodyPr>
          <a:lstStyle/>
          <a:p>
            <a:r>
              <a:rPr lang="fi-FI" sz="48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LEADER-RAHOITUS</a:t>
            </a:r>
            <a:br>
              <a:rPr lang="fi-FI" sz="48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</a:br>
            <a:r>
              <a:rPr lang="fi-FI" sz="31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Maaseudun kehittäjä </a:t>
            </a:r>
            <a:endParaRPr lang="fi-FI" sz="3100" b="1" dirty="0">
              <a:solidFill>
                <a:srgbClr val="175C9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3EB5AF62-9E1D-A3BB-8908-913CDD258A66}"/>
              </a:ext>
            </a:extLst>
          </p:cNvPr>
          <p:cNvSpPr txBox="1">
            <a:spLocks/>
          </p:cNvSpPr>
          <p:nvPr/>
        </p:nvSpPr>
        <p:spPr>
          <a:xfrm>
            <a:off x="596900" y="1896800"/>
            <a:ext cx="7950200" cy="6669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Leader-yritystuet</a:t>
            </a:r>
          </a:p>
        </p:txBody>
      </p:sp>
      <p:pic>
        <p:nvPicPr>
          <p:cNvPr id="4" name="Kuva 3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68066B82-954D-AA46-4CED-09C4E7592A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5554388"/>
            <a:ext cx="3530600" cy="110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193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1420242"/>
            <a:ext cx="847431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30-40% Kustannukset 5 000 – 100 000 euroa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Yritystä käynnistettäessä tai toimintansa vakiinnuttaneelle yritykselle</a:t>
            </a:r>
          </a:p>
          <a:p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Aineelliset investoinnit: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Rakennuksen hankinta (tuetaan harvoin Oulun Seudun alueella)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Rakentaminen, laajentaminen tai korjaaminen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Koneet, laitteet sekä muu irtain käyttöomaisuus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Aineettomat investoinnit: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Tietokoneohjelmistot, pilvipalvelut ja vastaavat ratkaisut	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Patentit, tekijänoikeudet, tavaramerkit sekä käyttöluvat</a:t>
            </a:r>
            <a:b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Pysyvyysehto 5-10 vuotta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Investointituki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21F577BC-D4AF-31AE-D261-250A0F121E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01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920621"/>
            <a:ext cx="847431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Harvaan asutulla tai ydinmaaseudulla sijaitsevan yrityksen ostamisen suunnitteluun (</a:t>
            </a:r>
            <a:r>
              <a:rPr lang="fi-FI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kts.kartta</a:t>
            </a: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Oulun Seudun </a:t>
            </a:r>
            <a:r>
              <a:rPr lang="fi-FI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</a:t>
            </a: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sivuilta)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Hakija voi tulla harvaan asutun tai ydinmaaseudun ulkopuolelta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2 500 - 5 000 euroa, vakioitu kertakorvaus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 edellytä hakijalta y-tunnusta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Yrityskaupan ei tarvitse välttämättä toteutua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maksetaan yhdessä erässä kun tukipäätöksessä edellytetyt käynnistystoimet on toteutettu. </a:t>
            </a: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myönnetään omistajavaihdokseen liittyviin asiantuntijapalveluihin.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Yrityksen hinnan määritys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Yrityskauppaneuvottelut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Rahoituksen suunnittelu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Verotukseen liittyvät asiat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Kauppakirjojen valmistelu	</a:t>
            </a:r>
          </a:p>
          <a:p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</a:p>
          <a:p>
            <a:r>
              <a:rPr lang="fi-FI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Huom</a:t>
            </a:r>
            <a:r>
              <a:rPr lang="fi-FI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 Ei tueta yrityksen hankintaa!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387484" y="198701"/>
            <a:ext cx="8220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Omistajavaihdoksen suunnittelu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2EA97581-C14C-2D89-A0A0-FB02594D98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36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876318"/>
            <a:ext cx="84743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Kokeilun kesto </a:t>
            </a:r>
            <a:r>
              <a:rPr lang="fi-FI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max</a:t>
            </a: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3 vuotta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Tuensaajalla y-tunnus (maatila, yhtiö, osuuskunta, toiminimi)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kokeilun laajuudesta riippuen 2 500/5 000/7 500 euroa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Hankesuunnitelma, jossa työpaketit ja niiden kustannusarviot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maksetaan yhdessä erässä kun tukipäätöksessä määritellyt toimenpiteet toteutettu </a:t>
            </a:r>
          </a:p>
          <a:p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Mihin tukea voi käyttää?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Koulutuksen, valmennuksen, asiantuntijaosaamisen ja tiedon hankkimiseen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Toimitilojen, koneiden ja laitteiden vuokriin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Aineisiin ja tarvikkeisiin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Käyttömaksuihin, matkoihin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Pienhankintoihin, joiden taloudellinen käyttöaika rajautuu kokeilun kestoon.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Mitä voisi kokeilla?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Uusia kasveja, uusia viljelymenetelmiä, uusia työmenetelmiä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Uusia tuotantotapoja kotieläintuotannossa, uusia myyntikanavia</a:t>
            </a:r>
          </a:p>
          <a:p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325030" y="176549"/>
            <a:ext cx="8748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Maatalouden kokeilutuki</a:t>
            </a:r>
            <a:endParaRPr lang="fi-FI">
              <a:solidFill>
                <a:srgbClr val="175C96"/>
              </a:solidFill>
              <a:latin typeface="Poppins" panose="00000800000000000000" pitchFamily="2" charset="0"/>
              <a:cs typeface="Poppins" panose="00000800000000000000" pitchFamily="2" charset="0"/>
            </a:endParaRP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47615179-B8C0-C10A-1361-E19733368E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50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1420242"/>
            <a:ext cx="84743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Mukana 3-10 yritystä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Yritysryhmähankkeiden tuen osuus 75%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Tavoitteena tulee olla tuotannollisen yhteistyön kehittäminen, markkinointi ja myyntiyhteistyön kehittäminen, tuoteperheiden suunnittelu tai muu vastaava kehittäminen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Tuen saajana, joka toimii hankkeen hallinnoijana, tulee olla kehittämisorganisaatio.</a:t>
            </a:r>
            <a:b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Tähän olemassa valmisteluraha 5000,00 euroa yritysryhmän valmistelua varten. Haetaan </a:t>
            </a:r>
            <a:r>
              <a:rPr lang="fi-FI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Leaderistä</a:t>
            </a: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Yritysryhmähankkeet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3183733B-1FDE-9C49-C411-C7640428EB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37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1420242"/>
            <a:ext cx="84743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Sähköinen järjestelmä Hyrrä. </a:t>
            </a:r>
            <a:r>
              <a:rPr lang="fi-FI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Tuen kohteena olevia toimia ei saa aloittaa ennen kuin tukihakemus on vireillä!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Jatkuva haku (sähköinen 24/7)</a:t>
            </a:r>
          </a:p>
          <a:p>
            <a:pPr algn="l"/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Leader hallituksessa tarkoituksenmukaisuusharkinta, sen jälkeen ELY-keskuksessa laillisuustarkastus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Tuki maksetaan jälkikäteen yhdessä tai useammassa erässä riippuen tukimuodosta.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Ubuntu" charset="0"/>
              </a:rPr>
              <a:t>Soita ennen kuin jätät hakemuksen, tehdään arviointi yhdessä</a:t>
            </a:r>
            <a:endParaRPr lang="fi-FI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Hakeminen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8AD8A1C4-311B-86CB-21F0-E941A3BE58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853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4565B-8140-446E-50DC-84A1750B0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308961A-3F9B-8959-E2CB-201611B8653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35C8E037-5291-879F-2ED3-699D0132962E}"/>
              </a:ext>
            </a:extLst>
          </p:cNvPr>
          <p:cNvSpPr txBox="1"/>
          <p:nvPr/>
        </p:nvSpPr>
        <p:spPr>
          <a:xfrm>
            <a:off x="461912" y="1420242"/>
            <a:ext cx="847431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/>
              <a:t>Hoiva-ala, terapia, valmennus yms. tukeminen</a:t>
            </a:r>
            <a:br>
              <a:rPr lang="fi-FI" sz="1400" b="1" dirty="0"/>
            </a:br>
            <a:r>
              <a:rPr lang="fi-FI" sz="1400" b="1" dirty="0"/>
              <a:t>Oulun Seudun </a:t>
            </a:r>
            <a:r>
              <a:rPr lang="fi-FI" sz="1400" b="1" dirty="0" err="1"/>
              <a:t>Leaderin</a:t>
            </a:r>
            <a:r>
              <a:rPr lang="fi-FI" sz="1400" b="1" dirty="0"/>
              <a:t> linjaus</a:t>
            </a:r>
            <a:br>
              <a:rPr lang="fi-FI" sz="1400" dirty="0"/>
            </a:br>
            <a:r>
              <a:rPr lang="fi-FI" sz="1400" dirty="0"/>
              <a:t>Yritystukea voidaan myöntää vain yritykselle, joka tarjoaa sosiaali- ja terveysalaan liittyviä palveluja, jotka ovat Suomessa </a:t>
            </a:r>
            <a:r>
              <a:rPr lang="fi-FI" sz="1400" b="1" dirty="0"/>
              <a:t>lääketieteellisesti hyväksyttyjä hoitomuotoja</a:t>
            </a:r>
            <a:r>
              <a:rPr lang="fi-FI" sz="1400" dirty="0"/>
              <a:t> tai joihin </a:t>
            </a:r>
            <a:r>
              <a:rPr lang="fi-FI" sz="1400" b="1" dirty="0"/>
              <a:t>vaaditaan virallisesti hyväksytty ammattitutkinto ja pätevyys</a:t>
            </a:r>
            <a:r>
              <a:rPr lang="fi-FI" sz="1400" dirty="0"/>
              <a:t>.</a:t>
            </a:r>
          </a:p>
          <a:p>
            <a:r>
              <a:rPr lang="fi-FI" sz="1400" dirty="0"/>
              <a:t>Lisäksi yrityksen asiakkaista tulee olla </a:t>
            </a:r>
            <a:r>
              <a:rPr lang="fi-FI" sz="1400" b="1" dirty="0"/>
              <a:t>yli 50 % itse maksavia</a:t>
            </a:r>
            <a:r>
              <a:rPr lang="fi-FI" sz="1400" dirty="0"/>
              <a:t> ilman julkisen toimijan lähetettä. Perusteeksi ei riitä ettei ole vielä saanut Valviran lupaa toimia. Lisäksi huomio kilpailutilanteeseen.</a:t>
            </a:r>
          </a:p>
          <a:p>
            <a:pPr algn="l"/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  <a:p>
            <a:r>
              <a:rPr lang="fi-FI" sz="1400" dirty="0" err="1"/>
              <a:t>App</a:t>
            </a:r>
            <a:r>
              <a:rPr lang="fi-FI" sz="1400" dirty="0"/>
              <a:t>, Web- kehittäminen</a:t>
            </a:r>
          </a:p>
          <a:p>
            <a:r>
              <a:rPr lang="fi-FI" sz="1400" dirty="0"/>
              <a:t>On </a:t>
            </a:r>
            <a:r>
              <a:rPr lang="fi-FI" sz="1400" b="1" dirty="0"/>
              <a:t>pelkkä yleinen mobiilisovellus tai verkkokauppa ilman paikallista merkitystä.</a:t>
            </a:r>
            <a:endParaRPr lang="fi-FI" sz="1400" dirty="0"/>
          </a:p>
          <a:p>
            <a:r>
              <a:rPr lang="fi-FI" sz="1400" dirty="0"/>
              <a:t>Ei </a:t>
            </a:r>
            <a:r>
              <a:rPr lang="fi-FI" sz="1400" b="1" dirty="0"/>
              <a:t>tuo lisäarvoa alueelle tai yhteisölle.</a:t>
            </a:r>
            <a:endParaRPr lang="fi-FI" sz="1400" dirty="0"/>
          </a:p>
          <a:p>
            <a:r>
              <a:rPr lang="fi-FI" sz="1400" dirty="0"/>
              <a:t>Toimii </a:t>
            </a:r>
            <a:r>
              <a:rPr lang="fi-FI" sz="1400" b="1" dirty="0"/>
              <a:t>kovasti kilpaillulla alalla</a:t>
            </a:r>
            <a:r>
              <a:rPr lang="fi-FI" sz="1400" dirty="0"/>
              <a:t>, jossa ei ole selkeää erottumista.</a:t>
            </a:r>
          </a:p>
          <a:p>
            <a:r>
              <a:rPr lang="fi-FI" sz="1400" dirty="0"/>
              <a:t>Ei liity mitenkään </a:t>
            </a:r>
            <a:r>
              <a:rPr lang="fi-FI" sz="1400" b="1" dirty="0"/>
              <a:t>maaseudun elinvoiman kehittämiseen.</a:t>
            </a:r>
            <a:br>
              <a:rPr lang="fi-FI" sz="1400" b="1" dirty="0"/>
            </a:br>
            <a:br>
              <a:rPr lang="fi-FI" sz="1400" b="1" dirty="0"/>
            </a:br>
            <a:endParaRPr lang="fi-FI" sz="1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C20BC9FA-A06F-138C-FF55-074675888F00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Ei tueta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BA9DFEF8-F788-C574-1C21-D7BE14E520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047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BD203-81F9-E2AC-A4C0-C41D99890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EB894701-8E0C-B969-9735-89406C4173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72B00A5C-7B2D-722D-1D9F-ABD539C299BC}"/>
              </a:ext>
            </a:extLst>
          </p:cNvPr>
          <p:cNvSpPr txBox="1"/>
          <p:nvPr/>
        </p:nvSpPr>
        <p:spPr>
          <a:xfrm>
            <a:off x="461912" y="1428131"/>
            <a:ext cx="847431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/>
              <a:t>1. Kilpailua vääristävä vaikutus</a:t>
            </a:r>
            <a:br>
              <a:rPr lang="fi-FI" sz="1200" dirty="0"/>
            </a:br>
            <a:r>
              <a:rPr lang="fi-FI" sz="1200" dirty="0"/>
              <a:t>(Laki 1325/2022, 18 § 2 mom.)</a:t>
            </a:r>
            <a:br>
              <a:rPr lang="fi-FI" sz="1200" dirty="0"/>
            </a:br>
            <a:r>
              <a:rPr lang="fi-FI" sz="1200" dirty="0"/>
              <a:t>Tukea ei voida myöntää, jos hanke vääristäisi kilpailua alueella tai kohdistuisi toimialalle, jolla toimii jo useita vastaavia palveluntarjoajia.</a:t>
            </a:r>
            <a:br>
              <a:rPr lang="fi-FI" sz="1200" dirty="0"/>
            </a:br>
            <a:r>
              <a:rPr lang="fi-FI" sz="1200" dirty="0"/>
              <a:t>Esimerkki: alueella toimii jo vastaavia tanssikouluja, hyvinvointipalveluita tai siivous- ja kotihoitopalveluja harjoittavia yrityksiä.</a:t>
            </a:r>
          </a:p>
          <a:p>
            <a:r>
              <a:rPr lang="fi-FI" sz="1200" b="1" dirty="0"/>
              <a:t>2. Tuen tarpeellisuuden tai kannattavuuden puute</a:t>
            </a:r>
            <a:br>
              <a:rPr lang="fi-FI" sz="1200" dirty="0"/>
            </a:br>
            <a:r>
              <a:rPr lang="fi-FI" sz="1200" dirty="0"/>
              <a:t>(Laki 1325/2022, 10 § ja 17 §)</a:t>
            </a:r>
            <a:br>
              <a:rPr lang="fi-FI" sz="1200" dirty="0"/>
            </a:br>
            <a:r>
              <a:rPr lang="fi-FI" sz="1200" dirty="0"/>
              <a:t>Hakemuksessa ei osoiteta, että tuki olisi välttämätön hankkeen toteuttamiseksi tai että yritystoiminta olisi </a:t>
            </a:r>
            <a:r>
              <a:rPr lang="fi-FI" sz="1200" b="1" dirty="0"/>
              <a:t>riittävän kannattavaa.</a:t>
            </a:r>
            <a:br>
              <a:rPr lang="fi-FI" sz="1200" dirty="0"/>
            </a:br>
            <a:r>
              <a:rPr lang="fi-FI" sz="1200" dirty="0"/>
              <a:t>Esimerkki 1: yrityksen liikevaihto ja tulos ovat jo vahvat, eikä julkista tukea tarvita toteuttamiseen. (tarkistetaan asiakastieto rekisteristä)</a:t>
            </a:r>
            <a:br>
              <a:rPr lang="fi-FI" sz="1200" dirty="0"/>
            </a:br>
            <a:r>
              <a:rPr lang="fi-FI" sz="1200" dirty="0"/>
              <a:t>Esimerkki 2: Hakijan yrityksellä tai yrityksen vastuuhenkilöllä hoitamattomia luottotietomerkintöjä viimeisen 3 vuoden aikana. (viranomainen tarkistaa)</a:t>
            </a:r>
          </a:p>
          <a:p>
            <a:r>
              <a:rPr lang="fi-FI" sz="1200" dirty="0"/>
              <a:t>Esim. </a:t>
            </a:r>
            <a:r>
              <a:rPr lang="fi-FI" sz="1200" dirty="0" err="1"/>
              <a:t>kannattavuslaskelma</a:t>
            </a:r>
            <a:r>
              <a:rPr lang="fi-FI" sz="1200" dirty="0"/>
              <a:t> osoittaa ettei yritystoimintaa saada kannattavaksi, hankala ja kannattamaton toimiala</a:t>
            </a:r>
          </a:p>
          <a:p>
            <a:r>
              <a:rPr lang="fi-FI" sz="1200" b="1" dirty="0"/>
              <a:t>3. Toimiala ei ole tukikelpoinen</a:t>
            </a:r>
            <a:br>
              <a:rPr lang="fi-FI" sz="1200" dirty="0"/>
            </a:br>
            <a:r>
              <a:rPr lang="fi-FI" sz="1200" dirty="0"/>
              <a:t>(Valtioneuvoston asetus maaseudun yritystuesta 1326/2022 ja CAP27-suunnitelma)</a:t>
            </a:r>
            <a:br>
              <a:rPr lang="fi-FI" sz="1200" dirty="0"/>
            </a:br>
            <a:r>
              <a:rPr lang="fi-FI" sz="1200" dirty="0"/>
              <a:t>Tukea ei myönnetä toimialoille, joita ei katsota maaseuturahaston piiriin kuuluviksi.</a:t>
            </a:r>
            <a:br>
              <a:rPr lang="fi-FI" sz="1200" dirty="0"/>
            </a:br>
            <a:r>
              <a:rPr lang="fi-FI" sz="1200" dirty="0"/>
              <a:t>Esimerkkejä tukikelvottomista aloista:</a:t>
            </a:r>
          </a:p>
          <a:p>
            <a:r>
              <a:rPr lang="fi-FI" sz="1200" dirty="0"/>
              <a:t>Liikkeenjohdon konsultointi, rakennusala (poikkeuksena erikoisrakentaminen tai uutuusarvoa tuova toimiala)</a:t>
            </a:r>
          </a:p>
          <a:p>
            <a:r>
              <a:rPr lang="fi-FI" sz="1200" dirty="0"/>
              <a:t>Vuokraustoiminta ilman muuta lisäarvoa (</a:t>
            </a:r>
            <a:r>
              <a:rPr lang="fi-FI" sz="1200" dirty="0" err="1"/>
              <a:t>AirBnB</a:t>
            </a:r>
            <a:r>
              <a:rPr lang="fi-FI" sz="1200" dirty="0"/>
              <a:t>, mökkivuokraus, majoitustoiminta ilman palveluja)</a:t>
            </a:r>
          </a:p>
          <a:p>
            <a:r>
              <a:rPr lang="fi-FI" sz="1200" dirty="0"/>
              <a:t>Oulun kaupunkialueella tapahtuva toiminta, joka ei palvele maaseutua</a:t>
            </a:r>
            <a:br>
              <a:rPr lang="fi-FI" sz="1200" dirty="0"/>
            </a:br>
            <a:endParaRPr lang="fi-FI" sz="1200" dirty="0"/>
          </a:p>
          <a:p>
            <a:r>
              <a:rPr lang="fi-FI" sz="1200" b="1" dirty="0"/>
              <a:t>3. Miten arvioidaan, vääristääkö hanke kilpailua?</a:t>
            </a:r>
          </a:p>
          <a:p>
            <a:r>
              <a:rPr lang="fi-FI" sz="1200" dirty="0"/>
              <a:t>Arvio perustuu siihen, lisääkö hanke paikallisen alueen palvelutarjontaa vai korvaako se olemassa olevia palveluita.</a:t>
            </a:r>
            <a:br>
              <a:rPr lang="fi-FI" sz="1200" dirty="0"/>
            </a:br>
            <a:r>
              <a:rPr lang="fi-FI" sz="1200" dirty="0"/>
              <a:t>Jos hanke vain siirtää markkinaosuutta toiselta yrittäjältä, se katsotaan kilpailua vääristäväksi. </a:t>
            </a:r>
            <a:br>
              <a:rPr lang="fi-FI" sz="1200" dirty="0"/>
            </a:br>
            <a:r>
              <a:rPr lang="fi-FI" sz="1200" dirty="0"/>
              <a:t>Kilpailutilanne tarkistetaan mm. alueellisilta yritysneuvojilta, etsimällä alueen yritystiedot, tilastokeskus.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3681144-4257-6114-84A3-4B3A30491964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Yleisimmät syyt kielteisille hakemuksille</a:t>
            </a:r>
          </a:p>
        </p:txBody>
      </p:sp>
      <p:pic>
        <p:nvPicPr>
          <p:cNvPr id="5" name="Kuva 4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1495376D-F842-06E1-2B74-55098D1319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156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8BF54-64D0-BB6F-AB90-646A516C4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9D303C0-AD50-31BB-0D31-B99DEC8162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4E559352-BF36-F329-EAD5-0A9021BFC0C3}"/>
              </a:ext>
            </a:extLst>
          </p:cNvPr>
          <p:cNvSpPr txBox="1"/>
          <p:nvPr/>
        </p:nvSpPr>
        <p:spPr>
          <a:xfrm>
            <a:off x="461912" y="1420242"/>
            <a:ext cx="82201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1) eläinten hankinta;</a:t>
            </a:r>
            <a:br>
              <a:rPr lang="fi-FI" sz="1400" dirty="0"/>
            </a:br>
            <a:r>
              <a:rPr lang="fi-FI" sz="1400" dirty="0"/>
              <a:t>2) traktorin tai muun maatalouden alkutuotantoon tarkoitetun koneen tai laitteen hankinta;</a:t>
            </a:r>
            <a:br>
              <a:rPr lang="fi-FI" sz="1400" dirty="0"/>
            </a:br>
            <a:r>
              <a:rPr lang="fi-FI" sz="1400" dirty="0"/>
              <a:t>3) liikennealan investoinnit;</a:t>
            </a:r>
            <a:br>
              <a:rPr lang="fi-FI" sz="1400" dirty="0"/>
            </a:br>
            <a:r>
              <a:rPr lang="fi-FI" sz="1400" dirty="0"/>
              <a:t>4) puunkorjuun monitoimikoneen tai kuormaa kantavan metsätraktorin hankinta sekä muun vastaavan koneen tai laitteen hankinta;</a:t>
            </a:r>
            <a:br>
              <a:rPr lang="fi-FI" sz="1400" dirty="0"/>
            </a:br>
            <a:r>
              <a:rPr lang="fi-FI" sz="1400" dirty="0"/>
              <a:t>5) käytössä olevan koneen tai laitteen korvaaminen uudella, ellei yritystoimintaa olennaisesti laajenneta tai yrityksen teknologinen taso investoinnin vaikutuksesta merkittävästi parane taikka oteta käyttöön korkeampaan ympäristönsuojelulliseen tasoon johtavia tekniikoita;</a:t>
            </a:r>
            <a:br>
              <a:rPr lang="fi-FI" sz="1400" dirty="0"/>
            </a:br>
            <a:r>
              <a:rPr lang="fi-FI" sz="1400" dirty="0"/>
              <a:t>6) energiakäyttöön tarkoitetun turpeen tuotantoon liittyvät investoinnit;</a:t>
            </a:r>
            <a:br>
              <a:rPr lang="fi-FI" sz="1400" dirty="0"/>
            </a:br>
            <a:r>
              <a:rPr lang="fi-FI" sz="1400" dirty="0"/>
              <a:t>7) toisen yrityksen osakkeiden tai osuuksien taikka liiketoiminnan hankintaan; tukea voidaan kuitenkin myöntää sellaisten kiinteistöosakeyhtiön osakkeiden hankintaan, jotka oikeuttavat hallitsemaan kehittämistukilain mukaan tukikelpoisessa yritystoiminnassa käytettävää toimitilaa;</a:t>
            </a:r>
            <a:br>
              <a:rPr lang="fi-FI" sz="1400" dirty="0"/>
            </a:br>
            <a:r>
              <a:rPr lang="fi-FI" sz="1400" dirty="0"/>
              <a:t>8) investointi, jonka tarkoituksena on ainoastaan toimitilojen tarjoaminen vuokralle;</a:t>
            </a:r>
            <a:br>
              <a:rPr lang="fi-FI" sz="1400" dirty="0"/>
            </a:br>
            <a:r>
              <a:rPr lang="fi-FI" sz="1400" dirty="0"/>
              <a:t>9) kiinteistön tai rakennusten hankinta julkisyhteisöltä, ellei kohteen arvoa ole määritelty markkinaehtoisesti ulkopuolisen asiantuntijan toimesta ja hankintaa tehdään markkinaehtoisesti;</a:t>
            </a:r>
            <a:br>
              <a:rPr lang="fi-FI" sz="1400" dirty="0"/>
            </a:br>
            <a:r>
              <a:rPr lang="fi-FI" sz="1400" dirty="0"/>
              <a:t>10) kokonaisteholtaan yli kahden megawatin uusiutuvan energian tuotannollisia investointeja;</a:t>
            </a:r>
            <a:br>
              <a:rPr lang="fi-FI" sz="1400" dirty="0"/>
            </a:br>
            <a:r>
              <a:rPr lang="fi-FI" sz="1400" dirty="0"/>
              <a:t>11) aurinko- ja tuulivoimaloita; (yli 2 megawattia)</a:t>
            </a:r>
            <a:br>
              <a:rPr lang="fi-FI" sz="1400" dirty="0"/>
            </a:br>
            <a:r>
              <a:rPr lang="fi-FI" sz="1400" dirty="0"/>
              <a:t>12) koneurakoinnin maansiirtokoneita.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Ubuntu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6C3FA88-ABC0-8D41-6D94-C473DAF15AEE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Ei tueta investoinneissa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4061560C-DC74-BFA1-A1F7-50F56D13AE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501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9A54D5C7-E538-3497-A213-28814C159026}"/>
              </a:ext>
            </a:extLst>
          </p:cNvPr>
          <p:cNvSpPr>
            <a:spLocks noGrp="1"/>
          </p:cNvSpPr>
          <p:nvPr/>
        </p:nvSpPr>
        <p:spPr>
          <a:xfrm>
            <a:off x="352562" y="2962323"/>
            <a:ext cx="3532419" cy="303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Oulun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Seudun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Leader 7,9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milj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B1DFC2A-5052-CC1B-2F66-A3BEBD5013C2}"/>
              </a:ext>
            </a:extLst>
          </p:cNvPr>
          <p:cNvSpPr txBox="1"/>
          <p:nvPr/>
        </p:nvSpPr>
        <p:spPr>
          <a:xfrm>
            <a:off x="342840" y="1450437"/>
            <a:ext cx="46075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Hanke- ja yritystukiin myönnettävä </a:t>
            </a:r>
          </a:p>
          <a:p>
            <a:r>
              <a:rPr lang="fi-FI" sz="1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</a:t>
            </a:r>
            <a:r>
              <a:rPr lang="fi-FI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-maaseuturahoitus 2023-2027</a:t>
            </a:r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B81557A6-F6CD-AA03-3447-D87503AC30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  <p:pic>
        <p:nvPicPr>
          <p:cNvPr id="10" name="Kuva 9" descr="Kuva, joka sisältää kohteen kartta, teksti, diagrammi&#10;&#10;Tekoälyllä luotu sisältö voi olla virheellistä.">
            <a:extLst>
              <a:ext uri="{FF2B5EF4-FFF2-40B4-BE49-F238E27FC236}">
                <a16:creationId xmlns:a16="http://schemas.microsoft.com/office/drawing/2014/main" id="{CE7F548C-7976-225B-155C-5A5812A04C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309" y="643467"/>
            <a:ext cx="4887086" cy="4887086"/>
          </a:xfrm>
          <a:prstGeom prst="rect">
            <a:avLst/>
          </a:prstGeom>
        </p:spPr>
      </p:pic>
      <p:pic>
        <p:nvPicPr>
          <p:cNvPr id="12" name="Kuva 11" descr="Kuva, joka sisältää kohteen kartta, teksti, atlas&#10;&#10;Tekoälyllä luotu sisältö voi olla virheellistä.">
            <a:extLst>
              <a:ext uri="{FF2B5EF4-FFF2-40B4-BE49-F238E27FC236}">
                <a16:creationId xmlns:a16="http://schemas.microsoft.com/office/drawing/2014/main" id="{9376E856-6863-5BCB-421C-40DFDB7AF3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58" y="3736948"/>
            <a:ext cx="3710780" cy="225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94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graphicFrame>
        <p:nvGraphicFramePr>
          <p:cNvPr id="2" name="Sisällön paikkamerkki 2">
            <a:extLst>
              <a:ext uri="{FF2B5EF4-FFF2-40B4-BE49-F238E27FC236}">
                <a16:creationId xmlns:a16="http://schemas.microsoft.com/office/drawing/2014/main" id="{0E478567-D6B0-171C-354F-A5862413E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822014"/>
              </p:ext>
            </p:extLst>
          </p:nvPr>
        </p:nvGraphicFramePr>
        <p:xfrm>
          <a:off x="2920754" y="785722"/>
          <a:ext cx="6589045" cy="4696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Otsikko 1">
            <a:extLst>
              <a:ext uri="{FF2B5EF4-FFF2-40B4-BE49-F238E27FC236}">
                <a16:creationId xmlns:a16="http://schemas.microsoft.com/office/drawing/2014/main" id="{9F866E04-AEDA-60CE-1088-B76F3941F77F}"/>
              </a:ext>
            </a:extLst>
          </p:cNvPr>
          <p:cNvSpPr txBox="1">
            <a:spLocks/>
          </p:cNvSpPr>
          <p:nvPr/>
        </p:nvSpPr>
        <p:spPr>
          <a:xfrm>
            <a:off x="707968" y="1375601"/>
            <a:ext cx="3127185" cy="315284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fi-FI" sz="33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Toimintaa ohjaavat paikalliset strategiat</a:t>
            </a:r>
          </a:p>
        </p:txBody>
      </p:sp>
      <p:pic>
        <p:nvPicPr>
          <p:cNvPr id="3" name="Kuva 2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73894E3D-432D-F00A-3409-760F7ECE431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91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grpSp>
        <p:nvGrpSpPr>
          <p:cNvPr id="2" name="Ryhmä 1">
            <a:extLst>
              <a:ext uri="{FF2B5EF4-FFF2-40B4-BE49-F238E27FC236}">
                <a16:creationId xmlns:a16="http://schemas.microsoft.com/office/drawing/2014/main" id="{AC7BCFF7-7A42-A5B1-1409-6712656AE8B2}"/>
              </a:ext>
            </a:extLst>
          </p:cNvPr>
          <p:cNvGrpSpPr/>
          <p:nvPr/>
        </p:nvGrpSpPr>
        <p:grpSpPr>
          <a:xfrm>
            <a:off x="-72226" y="258275"/>
            <a:ext cx="9144000" cy="5781035"/>
            <a:chOff x="0" y="305409"/>
            <a:chExt cx="9144000" cy="5781035"/>
          </a:xfrm>
        </p:grpSpPr>
        <p:sp>
          <p:nvSpPr>
            <p:cNvPr id="5" name="Tekstiruutu 4">
              <a:extLst>
                <a:ext uri="{FF2B5EF4-FFF2-40B4-BE49-F238E27FC236}">
                  <a16:creationId xmlns:a16="http://schemas.microsoft.com/office/drawing/2014/main" id="{A68F451D-FE46-8908-A31C-85AD739B4FA9}"/>
                </a:ext>
              </a:extLst>
            </p:cNvPr>
            <p:cNvSpPr txBox="1"/>
            <p:nvPr/>
          </p:nvSpPr>
          <p:spPr>
            <a:xfrm>
              <a:off x="0" y="305409"/>
              <a:ext cx="9144000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3200">
                  <a:solidFill>
                    <a:srgbClr val="175C96"/>
                  </a:solidFill>
                  <a:latin typeface="Poppins" panose="00000800000000000000" pitchFamily="2" charset="0"/>
                  <a:cs typeface="Poppins" panose="00000800000000000000" pitchFamily="2" charset="0"/>
                </a:rPr>
                <a:t>Leader-yritystuet 2023 – 2027</a:t>
              </a:r>
            </a:p>
            <a:p>
              <a:pPr algn="ctr"/>
              <a:r>
                <a:rPr lang="fi-FI" sz="2000" err="1">
                  <a:solidFill>
                    <a:srgbClr val="175C96"/>
                  </a:solidFill>
                  <a:latin typeface="Poppins" panose="00000800000000000000" pitchFamily="2" charset="0"/>
                  <a:cs typeface="Poppins" panose="00000800000000000000" pitchFamily="2" charset="0"/>
                </a:rPr>
                <a:t>max</a:t>
              </a:r>
              <a:r>
                <a:rPr lang="fi-FI" sz="2000">
                  <a:solidFill>
                    <a:srgbClr val="175C96"/>
                  </a:solidFill>
                  <a:latin typeface="Poppins" panose="00000800000000000000" pitchFamily="2" charset="0"/>
                  <a:cs typeface="Poppins" panose="00000800000000000000" pitchFamily="2" charset="0"/>
                </a:rPr>
                <a:t>. 5 </a:t>
              </a:r>
              <a:r>
                <a:rPr lang="fi-FI" sz="2000" err="1">
                  <a:solidFill>
                    <a:srgbClr val="175C96"/>
                  </a:solidFill>
                  <a:latin typeface="Poppins" panose="00000800000000000000" pitchFamily="2" charset="0"/>
                  <a:cs typeface="Poppins" panose="00000800000000000000" pitchFamily="2" charset="0"/>
                </a:rPr>
                <a:t>htv</a:t>
              </a:r>
              <a:endParaRPr lang="fi-FI" sz="20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endParaRPr>
            </a:p>
          </p:txBody>
        </p:sp>
        <p:grpSp>
          <p:nvGrpSpPr>
            <p:cNvPr id="6" name="Ryhmä 5">
              <a:extLst>
                <a:ext uri="{FF2B5EF4-FFF2-40B4-BE49-F238E27FC236}">
                  <a16:creationId xmlns:a16="http://schemas.microsoft.com/office/drawing/2014/main" id="{0A9560C0-CA61-D33E-6D50-83403B08C8F9}"/>
                </a:ext>
              </a:extLst>
            </p:cNvPr>
            <p:cNvGrpSpPr/>
            <p:nvPr/>
          </p:nvGrpSpPr>
          <p:grpSpPr>
            <a:xfrm>
              <a:off x="310717" y="1289146"/>
              <a:ext cx="4239202" cy="2012907"/>
              <a:chOff x="310717" y="1289146"/>
              <a:chExt cx="4239202" cy="2012907"/>
            </a:xfrm>
          </p:grpSpPr>
          <p:sp>
            <p:nvSpPr>
              <p:cNvPr id="38" name="Suorakulmio: Pyöristetyt kulmat 37">
                <a:extLst>
                  <a:ext uri="{FF2B5EF4-FFF2-40B4-BE49-F238E27FC236}">
                    <a16:creationId xmlns:a16="http://schemas.microsoft.com/office/drawing/2014/main" id="{8F951B97-CD64-F20A-C912-F362BE205C7E}"/>
                  </a:ext>
                </a:extLst>
              </p:cNvPr>
              <p:cNvSpPr/>
              <p:nvPr/>
            </p:nvSpPr>
            <p:spPr>
              <a:xfrm>
                <a:off x="310717" y="1289146"/>
                <a:ext cx="4181383" cy="2012907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9" name="Tekstiruutu 38">
                <a:extLst>
                  <a:ext uri="{FF2B5EF4-FFF2-40B4-BE49-F238E27FC236}">
                    <a16:creationId xmlns:a16="http://schemas.microsoft.com/office/drawing/2014/main" id="{1275865F-79FC-3872-47A5-F51E680C289A}"/>
                  </a:ext>
                </a:extLst>
              </p:cNvPr>
              <p:cNvSpPr txBox="1"/>
              <p:nvPr/>
            </p:nvSpPr>
            <p:spPr>
              <a:xfrm>
                <a:off x="379301" y="1375375"/>
                <a:ext cx="4170618" cy="19082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000" b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Yritystoiminnan käynnistystuki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4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Koulutuksen, valmennuksen, asiantuntijaosaamisen ja tiedon hankkimiseen ostettavina palveluina. 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4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Toimitilojen ja laitteiden vuokriin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4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Aineisiin ja tarvikkeisiin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4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Käyttömaksuihin, matkoihin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4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Pienhankintoihin (osassa tuissa)</a:t>
                </a:r>
              </a:p>
            </p:txBody>
          </p:sp>
        </p:grpSp>
        <p:grpSp>
          <p:nvGrpSpPr>
            <p:cNvPr id="7" name="Ryhmä 6">
              <a:extLst>
                <a:ext uri="{FF2B5EF4-FFF2-40B4-BE49-F238E27FC236}">
                  <a16:creationId xmlns:a16="http://schemas.microsoft.com/office/drawing/2014/main" id="{D742D3F4-A6B3-1039-42FF-3D0A97AA3B2A}"/>
                </a:ext>
              </a:extLst>
            </p:cNvPr>
            <p:cNvGrpSpPr/>
            <p:nvPr/>
          </p:nvGrpSpPr>
          <p:grpSpPr>
            <a:xfrm>
              <a:off x="4825381" y="1289147"/>
              <a:ext cx="4030283" cy="353316"/>
              <a:chOff x="4810954" y="1290294"/>
              <a:chExt cx="4030283" cy="353316"/>
            </a:xfrm>
          </p:grpSpPr>
          <p:sp>
            <p:nvSpPr>
              <p:cNvPr id="36" name="Suorakulmio: Pyöristetyt kulmat 35">
                <a:extLst>
                  <a:ext uri="{FF2B5EF4-FFF2-40B4-BE49-F238E27FC236}">
                    <a16:creationId xmlns:a16="http://schemas.microsoft.com/office/drawing/2014/main" id="{DF7F4836-7A74-8B18-86BF-FC5D041BF77F}"/>
                  </a:ext>
                </a:extLst>
              </p:cNvPr>
              <p:cNvSpPr/>
              <p:nvPr/>
            </p:nvSpPr>
            <p:spPr>
              <a:xfrm>
                <a:off x="4810954" y="1290294"/>
                <a:ext cx="4022329" cy="35331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7" name="Tekstiruutu 36">
                <a:extLst>
                  <a:ext uri="{FF2B5EF4-FFF2-40B4-BE49-F238E27FC236}">
                    <a16:creationId xmlns:a16="http://schemas.microsoft.com/office/drawing/2014/main" id="{0B78869A-EDD4-B5BF-5D81-7F9E745AE085}"/>
                  </a:ext>
                </a:extLst>
              </p:cNvPr>
              <p:cNvSpPr txBox="1"/>
              <p:nvPr/>
            </p:nvSpPr>
            <p:spPr>
              <a:xfrm>
                <a:off x="4925997" y="1296543"/>
                <a:ext cx="39152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6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Yritystoiminnan kokeilu 2 500 €</a:t>
                </a:r>
              </a:p>
            </p:txBody>
          </p:sp>
        </p:grpSp>
        <p:grpSp>
          <p:nvGrpSpPr>
            <p:cNvPr id="8" name="Ryhmä 7">
              <a:extLst>
                <a:ext uri="{FF2B5EF4-FFF2-40B4-BE49-F238E27FC236}">
                  <a16:creationId xmlns:a16="http://schemas.microsoft.com/office/drawing/2014/main" id="{A4825D86-DAE8-8196-DBE1-7D4BBBE04B63}"/>
                </a:ext>
              </a:extLst>
            </p:cNvPr>
            <p:cNvGrpSpPr/>
            <p:nvPr/>
          </p:nvGrpSpPr>
          <p:grpSpPr>
            <a:xfrm>
              <a:off x="4731730" y="1717415"/>
              <a:ext cx="4237057" cy="353585"/>
              <a:chOff x="4731730" y="1717415"/>
              <a:chExt cx="4237057" cy="353585"/>
            </a:xfrm>
          </p:grpSpPr>
          <p:sp>
            <p:nvSpPr>
              <p:cNvPr id="34" name="Suorakulmio: Pyöristetyt kulmat 33">
                <a:extLst>
                  <a:ext uri="{FF2B5EF4-FFF2-40B4-BE49-F238E27FC236}">
                    <a16:creationId xmlns:a16="http://schemas.microsoft.com/office/drawing/2014/main" id="{805DEDEB-1F65-740E-042C-ECA4C8C72E98}"/>
                  </a:ext>
                </a:extLst>
              </p:cNvPr>
              <p:cNvSpPr/>
              <p:nvPr/>
            </p:nvSpPr>
            <p:spPr>
              <a:xfrm>
                <a:off x="4820575" y="1717415"/>
                <a:ext cx="4022329" cy="35331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>
                <a:extLst>
                  <a:ext uri="{FF2B5EF4-FFF2-40B4-BE49-F238E27FC236}">
                    <a16:creationId xmlns:a16="http://schemas.microsoft.com/office/drawing/2014/main" id="{EE59221C-A58A-D0D8-7B3C-B572E6E71B1F}"/>
                  </a:ext>
                </a:extLst>
              </p:cNvPr>
              <p:cNvSpPr txBox="1"/>
              <p:nvPr/>
            </p:nvSpPr>
            <p:spPr>
              <a:xfrm>
                <a:off x="4731730" y="1732446"/>
                <a:ext cx="423705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6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Maatalouden kokeilu 2 500, 5 000, 7500 €</a:t>
                </a:r>
              </a:p>
            </p:txBody>
          </p:sp>
        </p:grpSp>
        <p:grpSp>
          <p:nvGrpSpPr>
            <p:cNvPr id="9" name="Ryhmä 8">
              <a:extLst>
                <a:ext uri="{FF2B5EF4-FFF2-40B4-BE49-F238E27FC236}">
                  <a16:creationId xmlns:a16="http://schemas.microsoft.com/office/drawing/2014/main" id="{1FEC8536-9675-1436-A5F3-4DE57A7E4FEB}"/>
                </a:ext>
              </a:extLst>
            </p:cNvPr>
            <p:cNvGrpSpPr/>
            <p:nvPr/>
          </p:nvGrpSpPr>
          <p:grpSpPr>
            <a:xfrm>
              <a:off x="4716813" y="2152825"/>
              <a:ext cx="4170618" cy="353316"/>
              <a:chOff x="4716815" y="2124043"/>
              <a:chExt cx="4170618" cy="353316"/>
            </a:xfrm>
          </p:grpSpPr>
          <p:sp>
            <p:nvSpPr>
              <p:cNvPr id="32" name="Suorakulmio: Pyöristetyt kulmat 31">
                <a:extLst>
                  <a:ext uri="{FF2B5EF4-FFF2-40B4-BE49-F238E27FC236}">
                    <a16:creationId xmlns:a16="http://schemas.microsoft.com/office/drawing/2014/main" id="{DD1AAFEC-1D03-956B-3982-AAB6B0FC2278}"/>
                  </a:ext>
                </a:extLst>
              </p:cNvPr>
              <p:cNvSpPr/>
              <p:nvPr/>
            </p:nvSpPr>
            <p:spPr>
              <a:xfrm>
                <a:off x="4820575" y="2124043"/>
                <a:ext cx="4022329" cy="35331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3" name="Tekstiruutu 32">
                <a:extLst>
                  <a:ext uri="{FF2B5EF4-FFF2-40B4-BE49-F238E27FC236}">
                    <a16:creationId xmlns:a16="http://schemas.microsoft.com/office/drawing/2014/main" id="{E7B005EF-FA9B-5FD6-DCBE-5C5523749BFE}"/>
                  </a:ext>
                </a:extLst>
              </p:cNvPr>
              <p:cNvSpPr txBox="1"/>
              <p:nvPr/>
            </p:nvSpPr>
            <p:spPr>
              <a:xfrm>
                <a:off x="4716815" y="2133657"/>
                <a:ext cx="417061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6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Omistajavaihdoksen suunnittelu 2500/5000 </a:t>
                </a:r>
              </a:p>
            </p:txBody>
          </p:sp>
        </p:grpSp>
        <p:grpSp>
          <p:nvGrpSpPr>
            <p:cNvPr id="10" name="Ryhmä 9">
              <a:extLst>
                <a:ext uri="{FF2B5EF4-FFF2-40B4-BE49-F238E27FC236}">
                  <a16:creationId xmlns:a16="http://schemas.microsoft.com/office/drawing/2014/main" id="{C9F24B72-B2F7-7F01-47E5-D98A68D6E2D5}"/>
                </a:ext>
              </a:extLst>
            </p:cNvPr>
            <p:cNvGrpSpPr/>
            <p:nvPr/>
          </p:nvGrpSpPr>
          <p:grpSpPr>
            <a:xfrm>
              <a:off x="4810954" y="2560687"/>
              <a:ext cx="4022329" cy="359899"/>
              <a:chOff x="4820574" y="2525345"/>
              <a:chExt cx="4022329" cy="359899"/>
            </a:xfrm>
          </p:grpSpPr>
          <p:sp>
            <p:nvSpPr>
              <p:cNvPr id="30" name="Suorakulmio: Pyöristetyt kulmat 29">
                <a:extLst>
                  <a:ext uri="{FF2B5EF4-FFF2-40B4-BE49-F238E27FC236}">
                    <a16:creationId xmlns:a16="http://schemas.microsoft.com/office/drawing/2014/main" id="{2F095BCE-F561-6A00-E110-B787E9D46BE8}"/>
                  </a:ext>
                </a:extLst>
              </p:cNvPr>
              <p:cNvSpPr/>
              <p:nvPr/>
            </p:nvSpPr>
            <p:spPr>
              <a:xfrm>
                <a:off x="4820574" y="2531928"/>
                <a:ext cx="4022329" cy="35331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>
                <a:extLst>
                  <a:ext uri="{FF2B5EF4-FFF2-40B4-BE49-F238E27FC236}">
                    <a16:creationId xmlns:a16="http://schemas.microsoft.com/office/drawing/2014/main" id="{5B9A0318-A8D1-E729-8CFB-1D6C113DA6E6}"/>
                  </a:ext>
                </a:extLst>
              </p:cNvPr>
              <p:cNvSpPr txBox="1"/>
              <p:nvPr/>
            </p:nvSpPr>
            <p:spPr>
              <a:xfrm>
                <a:off x="4900473" y="2525345"/>
                <a:ext cx="38800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6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Osa-aikainen yrittäminen 5 000 €</a:t>
                </a:r>
              </a:p>
            </p:txBody>
          </p:sp>
        </p:grpSp>
        <p:grpSp>
          <p:nvGrpSpPr>
            <p:cNvPr id="12" name="Ryhmä 11">
              <a:extLst>
                <a:ext uri="{FF2B5EF4-FFF2-40B4-BE49-F238E27FC236}">
                  <a16:creationId xmlns:a16="http://schemas.microsoft.com/office/drawing/2014/main" id="{E4583295-05D4-4F20-4EAA-0778515CCB3E}"/>
                </a:ext>
              </a:extLst>
            </p:cNvPr>
            <p:cNvGrpSpPr/>
            <p:nvPr/>
          </p:nvGrpSpPr>
          <p:grpSpPr>
            <a:xfrm>
              <a:off x="4820573" y="2988089"/>
              <a:ext cx="4022329" cy="353316"/>
              <a:chOff x="4810954" y="2953614"/>
              <a:chExt cx="4022329" cy="353316"/>
            </a:xfrm>
          </p:grpSpPr>
          <p:sp>
            <p:nvSpPr>
              <p:cNvPr id="28" name="Suorakulmio: Pyöristetyt kulmat 27">
                <a:extLst>
                  <a:ext uri="{FF2B5EF4-FFF2-40B4-BE49-F238E27FC236}">
                    <a16:creationId xmlns:a16="http://schemas.microsoft.com/office/drawing/2014/main" id="{CC94EEF4-D83B-1855-9901-BFCD29C6F6FC}"/>
                  </a:ext>
                </a:extLst>
              </p:cNvPr>
              <p:cNvSpPr/>
              <p:nvPr/>
            </p:nvSpPr>
            <p:spPr>
              <a:xfrm>
                <a:off x="4810954" y="2953614"/>
                <a:ext cx="4022329" cy="353316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9" name="Tekstiruutu 28">
                <a:extLst>
                  <a:ext uri="{FF2B5EF4-FFF2-40B4-BE49-F238E27FC236}">
                    <a16:creationId xmlns:a16="http://schemas.microsoft.com/office/drawing/2014/main" id="{A36C7A6A-2200-E3A4-CF02-CC3006DAC63E}"/>
                  </a:ext>
                </a:extLst>
              </p:cNvPr>
              <p:cNvSpPr txBox="1"/>
              <p:nvPr/>
            </p:nvSpPr>
            <p:spPr>
              <a:xfrm>
                <a:off x="4900474" y="2958309"/>
                <a:ext cx="388009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6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Päätoiminen yrittäminen 7 500 €</a:t>
                </a:r>
              </a:p>
            </p:txBody>
          </p:sp>
        </p:grpSp>
        <p:grpSp>
          <p:nvGrpSpPr>
            <p:cNvPr id="13" name="Ryhmä 12">
              <a:extLst>
                <a:ext uri="{FF2B5EF4-FFF2-40B4-BE49-F238E27FC236}">
                  <a16:creationId xmlns:a16="http://schemas.microsoft.com/office/drawing/2014/main" id="{DBCC2C63-9534-DAC6-022A-1E273D250E45}"/>
                </a:ext>
              </a:extLst>
            </p:cNvPr>
            <p:cNvGrpSpPr/>
            <p:nvPr/>
          </p:nvGrpSpPr>
          <p:grpSpPr>
            <a:xfrm>
              <a:off x="289262" y="3494280"/>
              <a:ext cx="4345587" cy="1279421"/>
              <a:chOff x="289262" y="3494280"/>
              <a:chExt cx="4345587" cy="1279421"/>
            </a:xfrm>
          </p:grpSpPr>
          <p:sp>
            <p:nvSpPr>
              <p:cNvPr id="26" name="Suorakulmio: Pyöristetyt kulmat 25">
                <a:extLst>
                  <a:ext uri="{FF2B5EF4-FFF2-40B4-BE49-F238E27FC236}">
                    <a16:creationId xmlns:a16="http://schemas.microsoft.com/office/drawing/2014/main" id="{5D68F0CF-DF0F-7CFB-2826-2FF72C1D2E98}"/>
                  </a:ext>
                </a:extLst>
              </p:cNvPr>
              <p:cNvSpPr/>
              <p:nvPr/>
            </p:nvSpPr>
            <p:spPr>
              <a:xfrm>
                <a:off x="289262" y="3494280"/>
                <a:ext cx="4181383" cy="1279421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27" name="Tekstiruutu 26">
                <a:extLst>
                  <a:ext uri="{FF2B5EF4-FFF2-40B4-BE49-F238E27FC236}">
                    <a16:creationId xmlns:a16="http://schemas.microsoft.com/office/drawing/2014/main" id="{4D234756-1D4F-29D8-C990-ECD80F4B74D5}"/>
                  </a:ext>
                </a:extLst>
              </p:cNvPr>
              <p:cNvSpPr txBox="1"/>
              <p:nvPr/>
            </p:nvSpPr>
            <p:spPr>
              <a:xfrm>
                <a:off x="317858" y="3527157"/>
                <a:ext cx="4316991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000" b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Kehittämistuki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3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Yrityksen ulkopuolelta hankittaviin kehittämis- ja asiantuntijapalveluihin 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3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Aineisiin ja tarvikkeisiin (kehittämistuki)</a:t>
                </a:r>
              </a:p>
              <a:p>
                <a:pPr marL="342900" indent="-342900">
                  <a:buFont typeface="Wingdings" panose="05000000000000000000" pitchFamily="2" charset="2"/>
                  <a:buChar char="ü"/>
                </a:pPr>
                <a:r>
                  <a:rPr lang="fi-FI" sz="13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Matkoihin ja vuokriin (kehittämistuki)</a:t>
                </a:r>
              </a:p>
            </p:txBody>
          </p:sp>
        </p:grpSp>
        <p:sp>
          <p:nvSpPr>
            <p:cNvPr id="16" name="Suorakulmio: Pyöristetyt kulmat 15">
              <a:extLst>
                <a:ext uri="{FF2B5EF4-FFF2-40B4-BE49-F238E27FC236}">
                  <a16:creationId xmlns:a16="http://schemas.microsoft.com/office/drawing/2014/main" id="{30BB4B6E-4F71-9C1D-BF37-EC595AD8C1AB}"/>
                </a:ext>
              </a:extLst>
            </p:cNvPr>
            <p:cNvSpPr/>
            <p:nvPr/>
          </p:nvSpPr>
          <p:spPr>
            <a:xfrm>
              <a:off x="4832077" y="3870696"/>
              <a:ext cx="4022329" cy="622787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Tekstiruutu 16">
              <a:extLst>
                <a:ext uri="{FF2B5EF4-FFF2-40B4-BE49-F238E27FC236}">
                  <a16:creationId xmlns:a16="http://schemas.microsoft.com/office/drawing/2014/main" id="{82221856-3B50-444F-F4C9-E269DAC59020}"/>
                </a:ext>
              </a:extLst>
            </p:cNvPr>
            <p:cNvSpPr txBox="1"/>
            <p:nvPr/>
          </p:nvSpPr>
          <p:spPr>
            <a:xfrm>
              <a:off x="4940424" y="3899667"/>
              <a:ext cx="38692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i-FI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Yritystoiminnan kehittäminen 3 000 €</a:t>
              </a:r>
              <a:br>
                <a:rPr lang="fi-FI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fi-FI" sz="1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 hakea 3 kertaa eri toimenpiteisiin</a:t>
              </a:r>
            </a:p>
          </p:txBody>
        </p:sp>
        <p:grpSp>
          <p:nvGrpSpPr>
            <p:cNvPr id="20" name="Ryhmä 19">
              <a:extLst>
                <a:ext uri="{FF2B5EF4-FFF2-40B4-BE49-F238E27FC236}">
                  <a16:creationId xmlns:a16="http://schemas.microsoft.com/office/drawing/2014/main" id="{3E4353CB-155C-4E80-B1D7-05169D5ADAE0}"/>
                </a:ext>
              </a:extLst>
            </p:cNvPr>
            <p:cNvGrpSpPr/>
            <p:nvPr/>
          </p:nvGrpSpPr>
          <p:grpSpPr>
            <a:xfrm>
              <a:off x="274604" y="4821670"/>
              <a:ext cx="4316834" cy="984885"/>
              <a:chOff x="272609" y="4817495"/>
              <a:chExt cx="4316834" cy="984885"/>
            </a:xfrm>
          </p:grpSpPr>
          <p:sp>
            <p:nvSpPr>
              <p:cNvPr id="24" name="Suorakulmio: Pyöristetyt kulmat 23">
                <a:extLst>
                  <a:ext uri="{FF2B5EF4-FFF2-40B4-BE49-F238E27FC236}">
                    <a16:creationId xmlns:a16="http://schemas.microsoft.com/office/drawing/2014/main" id="{03989F9F-CB87-2697-4FA6-D6C69AB845B1}"/>
                  </a:ext>
                </a:extLst>
              </p:cNvPr>
              <p:cNvSpPr/>
              <p:nvPr/>
            </p:nvSpPr>
            <p:spPr>
              <a:xfrm>
                <a:off x="272609" y="4842495"/>
                <a:ext cx="4181383" cy="686067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25" name="Tekstiruutu 24">
                <a:extLst>
                  <a:ext uri="{FF2B5EF4-FFF2-40B4-BE49-F238E27FC236}">
                    <a16:creationId xmlns:a16="http://schemas.microsoft.com/office/drawing/2014/main" id="{CE9728B2-55A9-ADBA-6FC8-B27F74CC1694}"/>
                  </a:ext>
                </a:extLst>
              </p:cNvPr>
              <p:cNvSpPr txBox="1"/>
              <p:nvPr/>
            </p:nvSpPr>
            <p:spPr>
              <a:xfrm>
                <a:off x="324077" y="4817495"/>
                <a:ext cx="4265366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000" b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Investointituki</a:t>
                </a:r>
              </a:p>
              <a:p>
                <a:r>
                  <a:rPr lang="fi-FI" sz="11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-Koneet, laitteet, rakennukset, rakentaminen</a:t>
                </a:r>
              </a:p>
              <a:p>
                <a:r>
                  <a:rPr lang="fi-FI" sz="110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- Aineettomat investoinnit</a:t>
                </a:r>
              </a:p>
              <a:p>
                <a:endParaRPr lang="fi-FI" sz="1600"/>
              </a:p>
            </p:txBody>
          </p:sp>
        </p:grpSp>
        <p:grpSp>
          <p:nvGrpSpPr>
            <p:cNvPr id="21" name="Ryhmä 20">
              <a:extLst>
                <a:ext uri="{FF2B5EF4-FFF2-40B4-BE49-F238E27FC236}">
                  <a16:creationId xmlns:a16="http://schemas.microsoft.com/office/drawing/2014/main" id="{06ED6F75-91A4-8D7B-9AB2-F90408FC69CC}"/>
                </a:ext>
              </a:extLst>
            </p:cNvPr>
            <p:cNvGrpSpPr/>
            <p:nvPr/>
          </p:nvGrpSpPr>
          <p:grpSpPr>
            <a:xfrm>
              <a:off x="4780997" y="4901919"/>
              <a:ext cx="4181383" cy="1184525"/>
              <a:chOff x="4780997" y="4901919"/>
              <a:chExt cx="4181383" cy="1184525"/>
            </a:xfrm>
          </p:grpSpPr>
          <p:sp>
            <p:nvSpPr>
              <p:cNvPr id="22" name="Suorakulmio: Pyöristetyt kulmat 21">
                <a:extLst>
                  <a:ext uri="{FF2B5EF4-FFF2-40B4-BE49-F238E27FC236}">
                    <a16:creationId xmlns:a16="http://schemas.microsoft.com/office/drawing/2014/main" id="{3A60B224-72EC-431B-F5EE-7A1C55ABBAF6}"/>
                  </a:ext>
                </a:extLst>
              </p:cNvPr>
              <p:cNvSpPr/>
              <p:nvPr/>
            </p:nvSpPr>
            <p:spPr>
              <a:xfrm>
                <a:off x="4780997" y="4901919"/>
                <a:ext cx="4181383" cy="1046482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accent6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23" name="Tekstiruutu 22">
                <a:extLst>
                  <a:ext uri="{FF2B5EF4-FFF2-40B4-BE49-F238E27FC236}">
                    <a16:creationId xmlns:a16="http://schemas.microsoft.com/office/drawing/2014/main" id="{DAFF53CA-C97C-B101-5693-9CC64DEF46C6}"/>
                  </a:ext>
                </a:extLst>
              </p:cNvPr>
              <p:cNvSpPr txBox="1"/>
              <p:nvPr/>
            </p:nvSpPr>
            <p:spPr>
              <a:xfrm>
                <a:off x="4997848" y="5009226"/>
                <a:ext cx="37731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Osa-aikaiset ja päätoimiset yritykset</a:t>
                </a:r>
                <a:br>
                  <a:rPr lang="fi-FI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fi-FI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Kokonaiskustannukset </a:t>
                </a:r>
                <a:r>
                  <a:rPr lang="fi-FI" sz="1600" dirty="0" err="1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max</a:t>
                </a:r>
                <a:r>
                  <a:rPr lang="fi-FI" sz="1600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100 000 euroa. Tuki 30-40%</a:t>
                </a:r>
              </a:p>
              <a:p>
                <a:endParaRPr lang="fi-FI" sz="1600" dirty="0"/>
              </a:p>
            </p:txBody>
          </p:sp>
        </p:grpSp>
      </p:grp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64223CDB-151E-8011-F33C-D42FC97C1090}"/>
              </a:ext>
            </a:extLst>
          </p:cNvPr>
          <p:cNvSpPr/>
          <p:nvPr/>
        </p:nvSpPr>
        <p:spPr>
          <a:xfrm>
            <a:off x="217035" y="5595718"/>
            <a:ext cx="4181383" cy="405587"/>
          </a:xfrm>
          <a:prstGeom prst="roundRect">
            <a:avLst/>
          </a:prstGeom>
          <a:solidFill>
            <a:srgbClr val="92D05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79374686-AF96-A690-8C8E-726FE7F76370}"/>
              </a:ext>
            </a:extLst>
          </p:cNvPr>
          <p:cNvSpPr txBox="1"/>
          <p:nvPr/>
        </p:nvSpPr>
        <p:spPr>
          <a:xfrm>
            <a:off x="307075" y="5609490"/>
            <a:ext cx="46252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Yritysryhmähankkeet 75%</a:t>
            </a:r>
          </a:p>
        </p:txBody>
      </p:sp>
      <p:pic>
        <p:nvPicPr>
          <p:cNvPr id="11" name="Kuva 10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C58914FA-5197-0CCB-03E6-F3954B46AB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8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989813" y="513796"/>
            <a:ext cx="7692273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Yritystoimintaa suunnittelevalle:</a:t>
            </a:r>
            <a:b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i-FI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Yrittämisen kokeilu (2 500 eur) ei y-tunnusta</a:t>
            </a:r>
          </a:p>
          <a:p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Yrityksen perustaja:</a:t>
            </a:r>
            <a:b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i-FI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Osa-aikainen yrittäminen (5 000 eur)</a:t>
            </a: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Päätoiminen yrittäminen (7 500 eur)</a:t>
            </a: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Investointiavustus (kustannukset 5 000 – 100 000 eur)</a:t>
            </a:r>
          </a:p>
          <a:p>
            <a:pPr marL="571500" indent="-571500">
              <a:buFontTx/>
              <a:buChar char="-"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Toimivalle yritykselle: </a:t>
            </a:r>
          </a:p>
          <a:p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Yritystoiminen kehittäminen (3 000 eur)</a:t>
            </a:r>
          </a:p>
          <a:p>
            <a:pPr marL="571500" indent="-5715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Investointiavustus (kustannukset 5 000 – 100 000 eur)</a:t>
            </a:r>
          </a:p>
          <a:p>
            <a:pPr marL="571500" indent="-571500">
              <a:buFontTx/>
              <a:buChar char="-"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Oikotie yrittäjäksi</a:t>
            </a:r>
            <a:b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i-FI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Omistajavaihdoksen suunnittelu (2 500 - 5 000 eur) ei y-tunnusta</a:t>
            </a:r>
          </a:p>
          <a:p>
            <a:pPr marL="457200" indent="-457200">
              <a:buFontTx/>
              <a:buChar char="-"/>
            </a:pP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Maatiloille: Maatalouden ulkopuoliseen yritystoimintaan, paitsi kokeilutuki</a:t>
            </a:r>
            <a:br>
              <a:rPr lang="fi-FI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fi-FI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Maatalouden kokeilu (2 500, 5 000, 7 500 eur)</a:t>
            </a:r>
          </a:p>
          <a:p>
            <a:pPr marL="457200" indent="-4572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Investointiavustus (5 000 – 100 000 eur kustannukset)</a:t>
            </a:r>
          </a:p>
          <a:p>
            <a:pPr marL="457200" indent="-457200">
              <a:buFontTx/>
              <a:buChar char="-"/>
            </a:pPr>
            <a:r>
              <a:rPr lang="fi-FI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Yritystoiminnan kehittäminen (3 000 eur)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104866"/>
            <a:ext cx="8220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Kenelle ja mitä?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D06DBED4-A3A2-6AA6-3B0E-1BF39FD29D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8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766732"/>
            <a:ext cx="847431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Yritystoimintaa suunnittelevalle</a:t>
            </a:r>
          </a:p>
          <a:p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Yritystoiminnan </a:t>
            </a:r>
            <a:r>
              <a:rPr lang="fi-FI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kokeiluun </a:t>
            </a: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2 500 euroa.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Voidaan myöntää henkilölle ilman y-tunnusta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Kokeilun kesto enintään 4 kuukautta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Työttömille, palkansaajille, opiskelijoille, nuorille (16 v-) jne.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Tuki maksetaan yhdessä erässä kun tukipäätöksessä määritellyt toimenpiteet toteutettu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Ei saa olla aikaisempaa yrittäjä kokemusta 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Tavoitteena selvittää esim.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Onko minusta yrittäjäksi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Riittävätkö tietoni/taitoni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Onko palveluilleni/tuotteilleni kysyntää/markkinoita?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Toimiiko suunniteltu tapa myydä käytännössä?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Onko suunniteltu toimintatapa toimiva?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voidaan käyttää: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toimitilojen ja laitteiden vuokriin, aineisiin ja tarvikkeisiin, käyttömaksuihin, matkoihin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koulutuksen, valmennuksen, asiantuntijaosaamisen ja tiedon hankkimiseen ostettavina palveluina. </a:t>
            </a:r>
          </a:p>
          <a:p>
            <a:r>
              <a:rPr lang="fi-FI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ei voi käyttää pienhankintoihin. 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176230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Yrittämisen kokeilu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9E245C96-E2B9-034E-6368-09006A5EB9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3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1064064"/>
            <a:ext cx="84743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Käytetään työaikaa keskimäärin 10-35 tuntia viikossa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Vuosiliikevaihto vähintään 10 000 euroa (tavoite)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5 000 euroa, vakioitu kertakorvaus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Voidaan myöntää samalle hakijalle yhden kerran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Hakijalla oltava y-tunnus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Hankesuunnitelma, jossa työpaketit ja niiden kustannusarviot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maksetaan yhdessä erässä kun tukipäätöksessä edellytetyt käynnistystoimet on toteutettu. </a:t>
            </a:r>
          </a:p>
          <a:p>
            <a:endParaRPr lang="fi-FI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voi käyttää: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Koulutuksen, valmennuksen, asiantuntijaosaamisen ja tiedon hankkimiseen ostettavina palveluina.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Toimitilojen ja laitteiden vuokriin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Aineisiin ja tarvikkeisiin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Käyttömaksuihin, matkoihin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Pienhankintoihin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385021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Osa-aikainen yrittäminen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CB5230B8-2168-98BA-026C-318A7A984A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34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461912" y="1127508"/>
            <a:ext cx="84743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7 500 euroa, vakioitu kertakorvaus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Käytetään työaikaa vähintään 35 tuntia viikossa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Vähintään 15 000 euron vuosiliikevaihto ja pääasiallinen toimeentulo yhdelle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Hakijalla oltava y-tunnus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 saada starttirahan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Hankesuunnitelma, jossa työpaketit ja niiden kustannusarviot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maksetaan yhdessä erässä kun tukipäätöksessä edellytetyt käynnistystoimet on toteutettu. </a:t>
            </a:r>
          </a:p>
          <a:p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voi käyttää: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Koulutuksen, valmennuksen, asiantuntijaosaamisen ja tiedon hankkimiseen ostettavina palveluina.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Toimitilojen ja laitteiden vuokriin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Aineisiin ja tarvikkeisiin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Käyttömaksuihin, matkoihin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Pienhankintoihin	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358320"/>
            <a:ext cx="8220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Päätoimisen yritystoiminnan käynnistäminen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9872296D-9B04-CFA4-B75F-6E68832E90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4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E6D4C9B-94E7-5F3F-B914-776C947DF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" y="0"/>
            <a:ext cx="9143225" cy="6857999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2A61DE69-D7DF-B901-C17C-59048E544635}"/>
              </a:ext>
            </a:extLst>
          </p:cNvPr>
          <p:cNvSpPr txBox="1"/>
          <p:nvPr/>
        </p:nvSpPr>
        <p:spPr>
          <a:xfrm>
            <a:off x="177941" y="1543353"/>
            <a:ext cx="896605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3 000 euroa, vakioitu kertakorvaus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Toimintansa vakiinnuttaneelle mikroyritykselle (toiminut vähintään yhden tilikauden ajan)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Hakijalla oltava Y-tunnus ja </a:t>
            </a:r>
            <a:r>
              <a:rPr lang="fi-FI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Yel</a:t>
            </a: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Tuki maksetaan yhdessä erässä kun tukipäätöksessä edellytetyt kehittämistoimet on toteutettu.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voi hakea 3 kertaa eri kehittämistoimenpiteisiin</a:t>
            </a:r>
          </a:p>
          <a:p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Tukea voi käyttää kehittämisen sparraamiseen: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Yrityksen ulkopuolelta hankittaviin kehittämis- ja asiantuntijapalveluihin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Aineisiin ja tarvikkeisiin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Matkoihin ja vuokriin			</a:t>
            </a:r>
          </a:p>
          <a:p>
            <a:endParaRPr lang="fi-FI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5663A9-A230-B062-4FCA-E56BAFD66508}"/>
              </a:ext>
            </a:extLst>
          </p:cNvPr>
          <p:cNvSpPr txBox="1"/>
          <p:nvPr/>
        </p:nvSpPr>
        <p:spPr>
          <a:xfrm>
            <a:off x="461912" y="479289"/>
            <a:ext cx="8220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>
                <a:solidFill>
                  <a:srgbClr val="175C96"/>
                </a:solidFill>
                <a:latin typeface="Poppins" panose="00000800000000000000" pitchFamily="2" charset="0"/>
                <a:cs typeface="Poppins" panose="00000800000000000000" pitchFamily="2" charset="0"/>
              </a:rPr>
              <a:t>Yritystoiminnan kehittäminen</a:t>
            </a:r>
          </a:p>
        </p:txBody>
      </p:sp>
      <p:pic>
        <p:nvPicPr>
          <p:cNvPr id="2" name="Kuva 1" descr="Kuva, joka sisältää kohteen teksti, Fontti, logo, Grafiikka&#10;&#10;Tekoälyllä luotu sisältö voi olla virheellistä.">
            <a:extLst>
              <a:ext uri="{FF2B5EF4-FFF2-40B4-BE49-F238E27FC236}">
                <a16:creationId xmlns:a16="http://schemas.microsoft.com/office/drawing/2014/main" id="{5EE22AC2-A5DE-F9D6-FECE-8EE8DC3855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88" y="6152547"/>
            <a:ext cx="2048411" cy="6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8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DA0A3887-AF48-44A8-A76E-FD39522AB591}" vid="{A4025A90-F621-41B1-ABCD-7535199676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afdd0f-cbc2-4cd0-8d30-c1b36227e662" xsi:nil="true"/>
    <lcf76f155ced4ddcb4097134ff3c332f xmlns="7c6e0e0a-ac40-4b35-959f-9fee51e0d217">
      <Terms xmlns="http://schemas.microsoft.com/office/infopath/2007/PartnerControls"/>
    </lcf76f155ced4ddcb4097134ff3c332f>
    <_dlc_DocId xmlns="c1afdd0f-cbc2-4cd0-8d30-c1b36227e662">AJ6TQX3UHJS3-1357310045-7058</_dlc_DocId>
    <_dlc_DocIdUrl xmlns="c1afdd0f-cbc2-4cd0-8d30-c1b36227e662">
      <Url>https://oulunseudunleader.sharepoint.com/sites/OSLeader/_layouts/15/DocIdRedir.aspx?ID=AJ6TQX3UHJS3-1357310045-7058</Url>
      <Description>AJ6TQX3UHJS3-1357310045-7058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D1E15AA14A3134BBDF87BA3C0D9ABDD" ma:contentTypeVersion="20" ma:contentTypeDescription="Luo uusi asiakirja." ma:contentTypeScope="" ma:versionID="14179f983a95261e331bd4ab75ec6023">
  <xsd:schema xmlns:xsd="http://www.w3.org/2001/XMLSchema" xmlns:xs="http://www.w3.org/2001/XMLSchema" xmlns:p="http://schemas.microsoft.com/office/2006/metadata/properties" xmlns:ns2="c1afdd0f-cbc2-4cd0-8d30-c1b36227e662" xmlns:ns3="7c6e0e0a-ac40-4b35-959f-9fee51e0d217" targetNamespace="http://schemas.microsoft.com/office/2006/metadata/properties" ma:root="true" ma:fieldsID="b7627e9d79d94351320b187cff823d57" ns2:_="" ns3:_="">
    <xsd:import namespace="c1afdd0f-cbc2-4cd0-8d30-c1b36227e662"/>
    <xsd:import namespace="7c6e0e0a-ac40-4b35-959f-9fee51e0d21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fdd0f-cbc2-4cd0-8d30-c1b36227e66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1" nillable="true" ma:displayName="Taxonomy Catch All Column" ma:hidden="true" ma:list="{278f7aef-3f15-4022-ac2a-72d985896686}" ma:internalName="TaxCatchAll" ma:showField="CatchAllData" ma:web="c1afdd0f-cbc2-4cd0-8d30-c1b36227e6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6e0e0a-ac40-4b35-959f-9fee51e0d2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69da8cc9-707b-457f-bf00-0b3f0df2c4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5553C6-4B56-4C32-BF55-153EC89E2B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DE7E2B-B0FF-4710-B5A1-3E5CBC8D1FE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11EA805-CFA3-477D-A2AE-49B58BF7F883}">
  <ds:schemaRefs>
    <ds:schemaRef ds:uri="http://schemas.openxmlformats.org/package/2006/metadata/core-properties"/>
    <ds:schemaRef ds:uri="d8a3a959-fdf1-48f1-a5fa-ef372dd3a69a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d3ff103-9884-473e-a83c-4f8353421c96"/>
    <ds:schemaRef ds:uri="http://www.w3.org/XML/1998/namespace"/>
    <ds:schemaRef ds:uri="c1afdd0f-cbc2-4cd0-8d30-c1b36227e662"/>
    <ds:schemaRef ds:uri="7c6e0e0a-ac40-4b35-959f-9fee51e0d217"/>
  </ds:schemaRefs>
</ds:datastoreItem>
</file>

<file path=customXml/itemProps4.xml><?xml version="1.0" encoding="utf-8"?>
<ds:datastoreItem xmlns:ds="http://schemas.openxmlformats.org/officeDocument/2006/customXml" ds:itemID="{22FD2EF2-2602-492A-9A25-9F5397065B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afdd0f-cbc2-4cd0-8d30-c1b36227e662"/>
    <ds:schemaRef ds:uri="7c6e0e0a-ac40-4b35-959f-9fee51e0d2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Rieska-Leader pohja</Template>
  <TotalTime>156</TotalTime>
  <Words>1550</Words>
  <Application>Microsoft Office PowerPoint</Application>
  <PresentationFormat>Näytössä katseltava diaesitys (4:3)</PresentationFormat>
  <Paragraphs>217</Paragraphs>
  <Slides>17</Slides>
  <Notes>17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Poppins</vt:lpstr>
      <vt:lpstr>Tahoma</vt:lpstr>
      <vt:lpstr>Wingdings</vt:lpstr>
      <vt:lpstr>Office-teema</vt:lpstr>
      <vt:lpstr>LEADER-RAHOITUS Maaseudun kehittäjä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Tähän otsikko</dc:title>
  <dc:creator>Anne-Mari Ojala</dc:creator>
  <cp:lastModifiedBy>Kaisa Lumiaho</cp:lastModifiedBy>
  <cp:revision>3</cp:revision>
  <cp:lastPrinted>2023-03-09T08:36:38Z</cp:lastPrinted>
  <dcterms:created xsi:type="dcterms:W3CDTF">2023-02-09T10:36:40Z</dcterms:created>
  <dcterms:modified xsi:type="dcterms:W3CDTF">2025-11-26T12:23:11Z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0x0101002D1E15AA14A3134BBDF87BA3C0D9ABDD</vt:lpwstr>
  </property>
  <property fmtid="{D5CDD505-2E9C-101B-9397-08002B2CF9AE}" pid="3" name="MediaServiceImageTags">
    <vt:lpwstr/>
  </property>
  <property fmtid="{D5CDD505-2E9C-101B-9397-08002B2CF9AE}" pid="4" name="_dlc_DocIdItemGuid">
    <vt:lpwstr>f3b91f45-2be8-4652-a45f-e10bde3664d7</vt:lpwstr>
  </property>
</Properties>
</file>